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9" r:id="rId3"/>
  </p:sldMasterIdLst>
  <p:notesMasterIdLst>
    <p:notesMasterId r:id="rId35"/>
  </p:notesMasterIdLst>
  <p:sldIdLst>
    <p:sldId id="316" r:id="rId4"/>
    <p:sldId id="323" r:id="rId5"/>
    <p:sldId id="260" r:id="rId6"/>
    <p:sldId id="264" r:id="rId7"/>
    <p:sldId id="265" r:id="rId8"/>
    <p:sldId id="266" r:id="rId9"/>
    <p:sldId id="267" r:id="rId10"/>
    <p:sldId id="269" r:id="rId11"/>
    <p:sldId id="270" r:id="rId12"/>
    <p:sldId id="273" r:id="rId13"/>
    <p:sldId id="274" r:id="rId14"/>
    <p:sldId id="275" r:id="rId15"/>
    <p:sldId id="276" r:id="rId16"/>
    <p:sldId id="277" r:id="rId17"/>
    <p:sldId id="278" r:id="rId18"/>
    <p:sldId id="280" r:id="rId19"/>
    <p:sldId id="271" r:id="rId20"/>
    <p:sldId id="261" r:id="rId21"/>
    <p:sldId id="283" r:id="rId22"/>
    <p:sldId id="287" r:id="rId23"/>
    <p:sldId id="286" r:id="rId24"/>
    <p:sldId id="285" r:id="rId25"/>
    <p:sldId id="296" r:id="rId26"/>
    <p:sldId id="290" r:id="rId27"/>
    <p:sldId id="297" r:id="rId28"/>
    <p:sldId id="291" r:id="rId29"/>
    <p:sldId id="292" r:id="rId30"/>
    <p:sldId id="263" r:id="rId31"/>
    <p:sldId id="514" r:id="rId32"/>
    <p:sldId id="317" r:id="rId33"/>
    <p:sldId id="262" r:id="rId34"/>
  </p:sldIdLst>
  <p:sldSz cx="14255750" cy="1069181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495"/>
    <a:srgbClr val="F4C0C0"/>
    <a:srgbClr val="F6C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E00EF-9DDE-4C0C-8E56-C194C92AD41F}" v="222" dt="2024-10-14T04:58:17.189"/>
    <p1510:client id="{CC64A6AE-91BA-4D59-92B0-A76416CFED0C}" v="1" dt="2024-10-14T10:05:21.1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45" autoAdjust="0"/>
    <p:restoredTop sz="94660"/>
  </p:normalViewPr>
  <p:slideViewPr>
    <p:cSldViewPr snapToGrid="0">
      <p:cViewPr varScale="1">
        <p:scale>
          <a:sx n="55" d="100"/>
          <a:sy n="55" d="100"/>
        </p:scale>
        <p:origin x="13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84614" cy="501945"/>
          </a:xfrm>
          <a:prstGeom prst="rect">
            <a:avLst/>
          </a:prstGeom>
        </p:spPr>
        <p:txBody>
          <a:bodyPr vert="horz" lIns="89137" tIns="44569" rIns="89137" bIns="445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10" y="3"/>
            <a:ext cx="2984613" cy="501945"/>
          </a:xfrm>
          <a:prstGeom prst="rect">
            <a:avLst/>
          </a:prstGeom>
        </p:spPr>
        <p:txBody>
          <a:bodyPr vert="horz" lIns="89137" tIns="44569" rIns="89137" bIns="44569" rtlCol="0"/>
          <a:lstStyle>
            <a:lvl1pPr algn="r">
              <a:defRPr sz="1200"/>
            </a:lvl1pPr>
          </a:lstStyle>
          <a:p>
            <a:fld id="{A47E7F09-1BB8-478F-BB45-AF5F60F1CEA3}"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89137" tIns="44569" rIns="89137" bIns="44569" rtlCol="0" anchor="ctr"/>
          <a:lstStyle/>
          <a:p>
            <a:endParaRPr lang="ja-JP" altLang="en-US"/>
          </a:p>
        </p:txBody>
      </p:sp>
      <p:sp>
        <p:nvSpPr>
          <p:cNvPr id="5" name="ノート プレースホルダー 4"/>
          <p:cNvSpPr>
            <a:spLocks noGrp="1"/>
          </p:cNvSpPr>
          <p:nvPr>
            <p:ph type="body" sz="quarter" idx="3"/>
          </p:nvPr>
        </p:nvSpPr>
        <p:spPr>
          <a:xfrm>
            <a:off x="689586" y="4822099"/>
            <a:ext cx="5510530" cy="3944082"/>
          </a:xfrm>
          <a:prstGeom prst="rect">
            <a:avLst/>
          </a:prstGeom>
        </p:spPr>
        <p:txBody>
          <a:bodyPr vert="horz" lIns="89137" tIns="44569" rIns="89137" bIns="445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769"/>
            <a:ext cx="2984614" cy="501945"/>
          </a:xfrm>
          <a:prstGeom prst="rect">
            <a:avLst/>
          </a:prstGeom>
        </p:spPr>
        <p:txBody>
          <a:bodyPr vert="horz" lIns="89137" tIns="44569" rIns="89137" bIns="445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10" y="9516769"/>
            <a:ext cx="2984613" cy="501945"/>
          </a:xfrm>
          <a:prstGeom prst="rect">
            <a:avLst/>
          </a:prstGeom>
        </p:spPr>
        <p:txBody>
          <a:bodyPr vert="horz" lIns="89137" tIns="44569" rIns="89137" bIns="44569" rtlCol="0" anchor="b"/>
          <a:lstStyle>
            <a:lvl1pPr algn="r">
              <a:defRPr sz="1200"/>
            </a:lvl1pPr>
          </a:lstStyle>
          <a:p>
            <a:fld id="{48592B4B-5FC5-40E1-89A3-6BD559796D37}" type="slidenum">
              <a:rPr kumimoji="1" lang="ja-JP" altLang="en-US" smtClean="0"/>
              <a:t>‹#›</a:t>
            </a:fld>
            <a:endParaRPr kumimoji="1" lang="ja-JP" altLang="en-US"/>
          </a:p>
        </p:txBody>
      </p:sp>
    </p:spTree>
    <p:extLst>
      <p:ext uri="{BB962C8B-B14F-4D97-AF65-F5344CB8AC3E}">
        <p14:creationId xmlns:p14="http://schemas.microsoft.com/office/powerpoint/2010/main" val="20867944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50860147-002E-4A63-8AF9-3CC789CB62B2}"/>
              </a:ext>
            </a:extLst>
          </p:cNvPr>
          <p:cNvSpPr>
            <a:spLocks noGrp="1" noRot="1" noChangeAspect="1" noChangeArrowheads="1" noTextEdit="1"/>
          </p:cNvSpPr>
          <p:nvPr>
            <p:ph type="sldImg"/>
          </p:nvPr>
        </p:nvSpPr>
        <p:spPr bwMode="auto">
          <a:xfrm>
            <a:off x="1044575" y="1400175"/>
            <a:ext cx="5045075" cy="3784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a:extLst>
              <a:ext uri="{FF2B5EF4-FFF2-40B4-BE49-F238E27FC236}">
                <a16:creationId xmlns:a16="http://schemas.microsoft.com/office/drawing/2014/main" id="{0257F929-BB90-4BA6-8DAB-68F045CD42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2400121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10</a:t>
            </a:fld>
            <a:endParaRPr lang="ja-JP" altLang="en-US">
              <a:solidFill>
                <a:prstClr val="black"/>
              </a:solidFill>
            </a:endParaRPr>
          </a:p>
        </p:txBody>
      </p:sp>
    </p:spTree>
    <p:extLst>
      <p:ext uri="{BB962C8B-B14F-4D97-AF65-F5344CB8AC3E}">
        <p14:creationId xmlns:p14="http://schemas.microsoft.com/office/powerpoint/2010/main" val="1828060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11</a:t>
            </a:fld>
            <a:endParaRPr lang="ja-JP" altLang="en-US">
              <a:solidFill>
                <a:prstClr val="black"/>
              </a:solidFill>
            </a:endParaRPr>
          </a:p>
        </p:txBody>
      </p:sp>
    </p:spTree>
    <p:extLst>
      <p:ext uri="{BB962C8B-B14F-4D97-AF65-F5344CB8AC3E}">
        <p14:creationId xmlns:p14="http://schemas.microsoft.com/office/powerpoint/2010/main" val="32378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12</a:t>
            </a:fld>
            <a:endParaRPr lang="ja-JP" altLang="en-US">
              <a:solidFill>
                <a:prstClr val="black"/>
              </a:solidFill>
            </a:endParaRPr>
          </a:p>
        </p:txBody>
      </p:sp>
    </p:spTree>
    <p:extLst>
      <p:ext uri="{BB962C8B-B14F-4D97-AF65-F5344CB8AC3E}">
        <p14:creationId xmlns:p14="http://schemas.microsoft.com/office/powerpoint/2010/main" val="126238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13</a:t>
            </a:fld>
            <a:endParaRPr lang="ja-JP" altLang="en-US">
              <a:solidFill>
                <a:prstClr val="black"/>
              </a:solidFill>
            </a:endParaRPr>
          </a:p>
        </p:txBody>
      </p:sp>
    </p:spTree>
    <p:extLst>
      <p:ext uri="{BB962C8B-B14F-4D97-AF65-F5344CB8AC3E}">
        <p14:creationId xmlns:p14="http://schemas.microsoft.com/office/powerpoint/2010/main" val="1891811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14</a:t>
            </a:fld>
            <a:endParaRPr lang="ja-JP" altLang="en-US">
              <a:solidFill>
                <a:prstClr val="black"/>
              </a:solidFill>
            </a:endParaRPr>
          </a:p>
        </p:txBody>
      </p:sp>
    </p:spTree>
    <p:extLst>
      <p:ext uri="{BB962C8B-B14F-4D97-AF65-F5344CB8AC3E}">
        <p14:creationId xmlns:p14="http://schemas.microsoft.com/office/powerpoint/2010/main" val="2546969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15</a:t>
            </a:fld>
            <a:endParaRPr lang="ja-JP" altLang="en-US">
              <a:solidFill>
                <a:prstClr val="black"/>
              </a:solidFill>
            </a:endParaRPr>
          </a:p>
        </p:txBody>
      </p:sp>
    </p:spTree>
    <p:extLst>
      <p:ext uri="{BB962C8B-B14F-4D97-AF65-F5344CB8AC3E}">
        <p14:creationId xmlns:p14="http://schemas.microsoft.com/office/powerpoint/2010/main" val="1817573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16</a:t>
            </a:fld>
            <a:endParaRPr lang="ja-JP" altLang="en-US">
              <a:solidFill>
                <a:prstClr val="black"/>
              </a:solidFill>
            </a:endParaRPr>
          </a:p>
        </p:txBody>
      </p:sp>
    </p:spTree>
    <p:extLst>
      <p:ext uri="{BB962C8B-B14F-4D97-AF65-F5344CB8AC3E}">
        <p14:creationId xmlns:p14="http://schemas.microsoft.com/office/powerpoint/2010/main" val="2561205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17</a:t>
            </a:fld>
            <a:endParaRPr lang="ja-JP" altLang="en-US">
              <a:solidFill>
                <a:prstClr val="black"/>
              </a:solidFill>
            </a:endParaRPr>
          </a:p>
        </p:txBody>
      </p:sp>
    </p:spTree>
    <p:extLst>
      <p:ext uri="{BB962C8B-B14F-4D97-AF65-F5344CB8AC3E}">
        <p14:creationId xmlns:p14="http://schemas.microsoft.com/office/powerpoint/2010/main" val="2937975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498196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2EC62-590F-1A70-603E-47B9B4F70236}"/>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A65E3590-987C-9E82-38F5-C3F81E2414D1}"/>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11F3FC52-E7FE-C798-532A-B22CE32CCD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7E16961F-AF0E-B1E7-ECE8-07E2ED78D6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069594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50860147-002E-4A63-8AF9-3CC789CB62B2}"/>
              </a:ext>
            </a:extLst>
          </p:cNvPr>
          <p:cNvSpPr>
            <a:spLocks noGrp="1" noRot="1" noChangeAspect="1" noChangeArrowheads="1" noTextEdit="1"/>
          </p:cNvSpPr>
          <p:nvPr>
            <p:ph type="sldImg"/>
          </p:nvPr>
        </p:nvSpPr>
        <p:spPr bwMode="auto">
          <a:xfrm>
            <a:off x="1044575" y="1400175"/>
            <a:ext cx="5045075" cy="3784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a:extLst>
              <a:ext uri="{FF2B5EF4-FFF2-40B4-BE49-F238E27FC236}">
                <a16:creationId xmlns:a16="http://schemas.microsoft.com/office/drawing/2014/main" id="{0257F929-BB90-4BA6-8DAB-68F045CD42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8373501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BA2A6-D853-A441-4F48-3B09F1DE2C4F}"/>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3BBAAF24-4EEA-0966-B77D-6EFF041FD7B6}"/>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58E70974-E3ED-0861-62AA-3B0E81D6C3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FAA6F936-023A-F903-F799-0682D0C909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20</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347324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3121B-FCC4-C65A-14F5-D5B8CB80D070}"/>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CA61D9CF-B0C9-9BA9-A65B-F464B368F88D}"/>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6EEF46E0-D827-B34C-B120-A8BAC18C43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4712559-86AF-BC9F-28CA-6BF3042D80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21</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11980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1DEC5-2B5A-BEF0-9797-EB9AB1D4F55C}"/>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A5F8216E-7354-E206-7A13-7A9E293F3688}"/>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C485568E-3C4E-6FED-A312-00CAF3CCF4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9C78EF8E-1469-BE4E-6E7C-F3FD69DC8D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22</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9336286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0FC23-2E8E-F20D-669B-A6D9CD3EF3F9}"/>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B7EE7D13-E393-1B59-2BA7-71C1BB35A820}"/>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12625239-76F0-F5D2-584F-4359EA0D7E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5AAB216-5599-A6D9-4021-4C3BFCB199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23</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225808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63434-B344-161F-CD25-8EAF7BF86B97}"/>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20B6CBA1-C593-585C-1C80-21437EB78C56}"/>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29D304AB-8400-2E31-ED31-AB020272C6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FE24FDA7-0404-0E40-D630-1353722429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359348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09251-10F1-A783-943D-40ADA02BDCC9}"/>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CB7BBECD-4992-BF74-DE12-4D27595C8D9E}"/>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F832DAAB-9851-1DFA-1F3A-BEC0BAE36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591EDDC2-D661-6970-3F8C-79221D4EB5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25</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956771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F8998-4E96-DFBE-6C61-7BD34ED356DE}"/>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1129C595-7896-0ADF-A33A-33C6FB89E07B}"/>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AEE1E16F-15A3-04CD-85AE-AB3076B9FD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EE79EAA9-1FCC-FFC3-7499-C3757A1E60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714249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07D85-AFB2-CA52-6755-23FC30815FF1}"/>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4F63CE91-E25D-6272-C6CA-F7A57C152A21}"/>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0F646610-0AB9-1EBC-077C-0AC2C36D02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85C32495-F6A1-D48A-EABB-C972D50BE0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27</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58659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662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6486" indent="-283264">
              <a:defRPr kumimoji="1">
                <a:solidFill>
                  <a:schemeClr val="tx1"/>
                </a:solidFill>
                <a:latin typeface="Arial" panose="020B0604020202020204" pitchFamily="34" charset="0"/>
                <a:ea typeface="ＭＳ Ｐゴシック" panose="020B0600070205080204" pitchFamily="50" charset="-128"/>
              </a:defRPr>
            </a:lvl2pPr>
            <a:lvl3pPr marL="1133056" indent="-226611">
              <a:defRPr kumimoji="1">
                <a:solidFill>
                  <a:schemeClr val="tx1"/>
                </a:solidFill>
                <a:latin typeface="Arial" panose="020B0604020202020204" pitchFamily="34" charset="0"/>
                <a:ea typeface="ＭＳ Ｐゴシック" panose="020B0600070205080204" pitchFamily="50" charset="-128"/>
              </a:defRPr>
            </a:lvl3pPr>
            <a:lvl4pPr marL="1586278" indent="-226611">
              <a:defRPr kumimoji="1">
                <a:solidFill>
                  <a:schemeClr val="tx1"/>
                </a:solidFill>
                <a:latin typeface="Arial" panose="020B0604020202020204" pitchFamily="34" charset="0"/>
                <a:ea typeface="ＭＳ Ｐゴシック" panose="020B0600070205080204" pitchFamily="50" charset="-128"/>
              </a:defRPr>
            </a:lvl4pPr>
            <a:lvl5pPr marL="2039501" indent="-226611">
              <a:defRPr kumimoji="1">
                <a:solidFill>
                  <a:schemeClr val="tx1"/>
                </a:solidFill>
                <a:latin typeface="Arial" panose="020B0604020202020204" pitchFamily="34" charset="0"/>
                <a:ea typeface="ＭＳ Ｐゴシック" panose="020B0600070205080204" pitchFamily="50" charset="-128"/>
              </a:defRPr>
            </a:lvl5pPr>
            <a:lvl6pPr marL="2492723" indent="-22661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45945" indent="-22661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99168" indent="-22661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52390" indent="-22661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44EC569-30CE-4C31-ABE8-D7B501EA357E}" type="slidenum">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63904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3</a:t>
            </a:fld>
            <a:endParaRPr lang="ja-JP"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4</a:t>
            </a:fld>
            <a:endParaRPr lang="ja-JP" altLang="en-US">
              <a:solidFill>
                <a:prstClr val="black"/>
              </a:solidFill>
            </a:endParaRPr>
          </a:p>
        </p:txBody>
      </p:sp>
    </p:spTree>
    <p:extLst>
      <p:ext uri="{BB962C8B-B14F-4D97-AF65-F5344CB8AC3E}">
        <p14:creationId xmlns:p14="http://schemas.microsoft.com/office/powerpoint/2010/main" val="2411146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5</a:t>
            </a:fld>
            <a:endParaRPr lang="ja-JP" altLang="en-US">
              <a:solidFill>
                <a:prstClr val="black"/>
              </a:solidFill>
            </a:endParaRPr>
          </a:p>
        </p:txBody>
      </p:sp>
    </p:spTree>
    <p:extLst>
      <p:ext uri="{BB962C8B-B14F-4D97-AF65-F5344CB8AC3E}">
        <p14:creationId xmlns:p14="http://schemas.microsoft.com/office/powerpoint/2010/main" val="1156453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6</a:t>
            </a:fld>
            <a:endParaRPr lang="ja-JP" altLang="en-US">
              <a:solidFill>
                <a:prstClr val="black"/>
              </a:solidFill>
            </a:endParaRPr>
          </a:p>
        </p:txBody>
      </p:sp>
    </p:spTree>
    <p:extLst>
      <p:ext uri="{BB962C8B-B14F-4D97-AF65-F5344CB8AC3E}">
        <p14:creationId xmlns:p14="http://schemas.microsoft.com/office/powerpoint/2010/main" val="3971059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7</a:t>
            </a:fld>
            <a:endParaRPr lang="ja-JP" altLang="en-US">
              <a:solidFill>
                <a:prstClr val="black"/>
              </a:solidFill>
            </a:endParaRPr>
          </a:p>
        </p:txBody>
      </p:sp>
    </p:spTree>
    <p:extLst>
      <p:ext uri="{BB962C8B-B14F-4D97-AF65-F5344CB8AC3E}">
        <p14:creationId xmlns:p14="http://schemas.microsoft.com/office/powerpoint/2010/main" val="1860917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8</a:t>
            </a:fld>
            <a:endParaRPr lang="ja-JP" altLang="en-US">
              <a:solidFill>
                <a:prstClr val="black"/>
              </a:solidFill>
            </a:endParaRPr>
          </a:p>
        </p:txBody>
      </p:sp>
    </p:spTree>
    <p:extLst>
      <p:ext uri="{BB962C8B-B14F-4D97-AF65-F5344CB8AC3E}">
        <p14:creationId xmlns:p14="http://schemas.microsoft.com/office/powerpoint/2010/main" val="338618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9</a:t>
            </a:fld>
            <a:endParaRPr lang="ja-JP" altLang="en-US">
              <a:solidFill>
                <a:prstClr val="black"/>
              </a:solidFill>
            </a:endParaRPr>
          </a:p>
        </p:txBody>
      </p:sp>
    </p:spTree>
    <p:extLst>
      <p:ext uri="{BB962C8B-B14F-4D97-AF65-F5344CB8AC3E}">
        <p14:creationId xmlns:p14="http://schemas.microsoft.com/office/powerpoint/2010/main" val="815413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69181" y="1749795"/>
            <a:ext cx="1211738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781969" y="5615678"/>
            <a:ext cx="106918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75452E-178E-430F-8AC9-0D393D316159}" type="datetime1">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27784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ED9C390-20D0-4233-AAC4-E6ED06B33136}" type="datetime1">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50517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01772" y="569240"/>
            <a:ext cx="3073896"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80084" y="569240"/>
            <a:ext cx="9043491"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18A1E6-6825-45FC-88E3-3AD550DE3FC3}" type="datetime1">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830460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8716BE-7005-420A-80CC-BE59A407AB51}"/>
              </a:ext>
            </a:extLst>
          </p:cNvPr>
          <p:cNvSpPr>
            <a:spLocks noGrp="1"/>
          </p:cNvSpPr>
          <p:nvPr>
            <p:ph type="ctrTitle"/>
          </p:nvPr>
        </p:nvSpPr>
        <p:spPr>
          <a:xfrm>
            <a:off x="1781969" y="1749795"/>
            <a:ext cx="10691813" cy="3722335"/>
          </a:xfrm>
        </p:spPr>
        <p:txBody>
          <a:bodyPr anchor="b"/>
          <a:lstStyle>
            <a:lvl1pPr algn="ctr">
              <a:defRPr sz="701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6B78779-CC4F-4196-82D1-42F64528E37A}"/>
              </a:ext>
            </a:extLst>
          </p:cNvPr>
          <p:cNvSpPr>
            <a:spLocks noGrp="1"/>
          </p:cNvSpPr>
          <p:nvPr>
            <p:ph type="subTitle" idx="1"/>
          </p:nvPr>
        </p:nvSpPr>
        <p:spPr>
          <a:xfrm>
            <a:off x="1781969" y="5615678"/>
            <a:ext cx="10691813" cy="2581379"/>
          </a:xfrm>
        </p:spPr>
        <p:txBody>
          <a:bodyPr/>
          <a:lstStyle>
            <a:lvl1pPr marL="0" indent="0" algn="ctr">
              <a:buNone/>
              <a:defRPr sz="2806"/>
            </a:lvl1pPr>
            <a:lvl2pPr marL="534581" indent="0" algn="ctr">
              <a:buNone/>
              <a:defRPr sz="2339"/>
            </a:lvl2pPr>
            <a:lvl3pPr marL="1069162" indent="0" algn="ctr">
              <a:buNone/>
              <a:defRPr sz="2105"/>
            </a:lvl3pPr>
            <a:lvl4pPr marL="1603743" indent="0" algn="ctr">
              <a:buNone/>
              <a:defRPr sz="1871"/>
            </a:lvl4pPr>
            <a:lvl5pPr marL="2138324" indent="0" algn="ctr">
              <a:buNone/>
              <a:defRPr sz="1871"/>
            </a:lvl5pPr>
            <a:lvl6pPr marL="2672906" indent="0" algn="ctr">
              <a:buNone/>
              <a:defRPr sz="1871"/>
            </a:lvl6pPr>
            <a:lvl7pPr marL="3207487" indent="0" algn="ctr">
              <a:buNone/>
              <a:defRPr sz="1871"/>
            </a:lvl7pPr>
            <a:lvl8pPr marL="3742068" indent="0" algn="ctr">
              <a:buNone/>
              <a:defRPr sz="1871"/>
            </a:lvl8pPr>
            <a:lvl9pPr marL="4276649" indent="0" algn="ctr">
              <a:buNone/>
              <a:defRPr sz="187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3B4AA9-745B-4051-ACBE-F5C0A40A89ED}"/>
              </a:ext>
            </a:extLst>
          </p:cNvPr>
          <p:cNvSpPr>
            <a:spLocks noGrp="1"/>
          </p:cNvSpPr>
          <p:nvPr>
            <p:ph type="dt" sz="half" idx="10"/>
          </p:nvPr>
        </p:nvSpPr>
        <p:spPr/>
        <p:txBody>
          <a:bodyPr/>
          <a:lstStyle/>
          <a:p>
            <a:pPr>
              <a:defRPr/>
            </a:pPr>
            <a:fld id="{3C47581E-6D1B-4F72-95DA-54F09C6A5FD4}"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B9E7D824-6F66-4B74-A5D0-9D7F5D7397FB}"/>
              </a:ext>
            </a:extLst>
          </p:cNvPr>
          <p:cNvSpPr>
            <a:spLocks noGrp="1"/>
          </p:cNvSpPr>
          <p:nvPr>
            <p:ph type="ftr" sz="quarter" idx="11"/>
          </p:nvPr>
        </p:nvSpPr>
        <p:spPr/>
        <p:txBody>
          <a:bodyPr/>
          <a:lstStyle/>
          <a:p>
            <a:pPr>
              <a:defRPr/>
            </a:pPr>
            <a:endParaRPr lang="ja-JP" altLang="en-US"/>
          </a:p>
        </p:txBody>
      </p:sp>
      <p:sp>
        <p:nvSpPr>
          <p:cNvPr id="6" name="スライド番号プレースホルダー 5">
            <a:extLst>
              <a:ext uri="{FF2B5EF4-FFF2-40B4-BE49-F238E27FC236}">
                <a16:creationId xmlns:a16="http://schemas.microsoft.com/office/drawing/2014/main" id="{B63C560A-279E-4811-9689-481C36B41A01}"/>
              </a:ext>
            </a:extLst>
          </p:cNvPr>
          <p:cNvSpPr>
            <a:spLocks noGrp="1"/>
          </p:cNvSpPr>
          <p:nvPr>
            <p:ph type="sldNum" sz="quarter" idx="12"/>
          </p:nvPr>
        </p:nvSpPr>
        <p:spPr/>
        <p:txBody>
          <a:bodyPr/>
          <a:lstStyle/>
          <a:p>
            <a:pPr>
              <a:defRPr/>
            </a:pPr>
            <a:fld id="{C67DBDCF-7B04-4616-93F7-94F2C4077AAE}" type="slidenum">
              <a:rPr lang="ja-JP" altLang="en-US" smtClean="0"/>
              <a:pPr>
                <a:defRPr/>
              </a:pPr>
              <a:t>‹#›</a:t>
            </a:fld>
            <a:endParaRPr lang="ja-JP" altLang="en-US"/>
          </a:p>
        </p:txBody>
      </p:sp>
    </p:spTree>
    <p:extLst>
      <p:ext uri="{BB962C8B-B14F-4D97-AF65-F5344CB8AC3E}">
        <p14:creationId xmlns:p14="http://schemas.microsoft.com/office/powerpoint/2010/main" val="4137274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7F94D-2DA2-41FE-9B02-07DBB1FBA66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D21E8B-11C7-4AAB-81F9-1A5965260A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86FEE1-C742-4A65-84B9-B594719E04EB}"/>
              </a:ext>
            </a:extLst>
          </p:cNvPr>
          <p:cNvSpPr>
            <a:spLocks noGrp="1"/>
          </p:cNvSpPr>
          <p:nvPr>
            <p:ph type="dt" sz="half" idx="10"/>
          </p:nvPr>
        </p:nvSpPr>
        <p:spPr/>
        <p:txBody>
          <a:bodyPr/>
          <a:lstStyle/>
          <a:p>
            <a:pPr>
              <a:defRPr/>
            </a:pPr>
            <a:fld id="{E09D6A26-0225-49FC-8EF9-D68B16A3BD32}"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CFA80F75-64D8-46DF-A9BF-A01D871B6C27}"/>
              </a:ext>
            </a:extLst>
          </p:cNvPr>
          <p:cNvSpPr>
            <a:spLocks noGrp="1"/>
          </p:cNvSpPr>
          <p:nvPr>
            <p:ph type="ftr" sz="quarter" idx="11"/>
          </p:nvPr>
        </p:nvSpPr>
        <p:spPr/>
        <p:txBody>
          <a:bodyPr/>
          <a:lstStyle/>
          <a:p>
            <a:pPr>
              <a:defRPr/>
            </a:pPr>
            <a:endParaRPr lang="ja-JP" altLang="en-US"/>
          </a:p>
        </p:txBody>
      </p:sp>
      <p:sp>
        <p:nvSpPr>
          <p:cNvPr id="6" name="スライド番号プレースホルダー 5">
            <a:extLst>
              <a:ext uri="{FF2B5EF4-FFF2-40B4-BE49-F238E27FC236}">
                <a16:creationId xmlns:a16="http://schemas.microsoft.com/office/drawing/2014/main" id="{7B2DB2F9-92D8-492A-97B5-AFBED8751864}"/>
              </a:ext>
            </a:extLst>
          </p:cNvPr>
          <p:cNvSpPr>
            <a:spLocks noGrp="1"/>
          </p:cNvSpPr>
          <p:nvPr>
            <p:ph type="sldNum" sz="quarter" idx="12"/>
          </p:nvPr>
        </p:nvSpPr>
        <p:spPr/>
        <p:txBody>
          <a:bodyPr/>
          <a:lstStyle/>
          <a:p>
            <a:pPr>
              <a:defRPr/>
            </a:pPr>
            <a:fld id="{3F7DE772-5B95-4A87-AF2E-8E0FE7D14EBD}" type="slidenum">
              <a:rPr lang="ja-JP" altLang="en-US" smtClean="0"/>
              <a:pPr>
                <a:defRPr/>
              </a:pPr>
              <a:t>‹#›</a:t>
            </a:fld>
            <a:endParaRPr lang="ja-JP" altLang="en-US"/>
          </a:p>
        </p:txBody>
      </p:sp>
    </p:spTree>
    <p:extLst>
      <p:ext uri="{BB962C8B-B14F-4D97-AF65-F5344CB8AC3E}">
        <p14:creationId xmlns:p14="http://schemas.microsoft.com/office/powerpoint/2010/main" val="2676731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D8D8A6-514F-4C07-BDE3-5A7EF71D72AF}"/>
              </a:ext>
            </a:extLst>
          </p:cNvPr>
          <p:cNvSpPr>
            <a:spLocks noGrp="1"/>
          </p:cNvSpPr>
          <p:nvPr>
            <p:ph type="title"/>
          </p:nvPr>
        </p:nvSpPr>
        <p:spPr>
          <a:xfrm>
            <a:off x="972659" y="2665532"/>
            <a:ext cx="12295584" cy="4447496"/>
          </a:xfrm>
        </p:spPr>
        <p:txBody>
          <a:bodyPr anchor="b"/>
          <a:lstStyle>
            <a:lvl1pPr>
              <a:defRPr sz="701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B0D1A7-52B0-4BE3-A820-3CEC9E8ADE62}"/>
              </a:ext>
            </a:extLst>
          </p:cNvPr>
          <p:cNvSpPr>
            <a:spLocks noGrp="1"/>
          </p:cNvSpPr>
          <p:nvPr>
            <p:ph type="body" idx="1"/>
          </p:nvPr>
        </p:nvSpPr>
        <p:spPr>
          <a:xfrm>
            <a:off x="972659" y="7155103"/>
            <a:ext cx="12295584" cy="2338833"/>
          </a:xfrm>
        </p:spPr>
        <p:txBody>
          <a:bodyPr/>
          <a:lstStyle>
            <a:lvl1pPr marL="0" indent="0">
              <a:buNone/>
              <a:defRPr sz="2806">
                <a:solidFill>
                  <a:schemeClr val="tx1">
                    <a:tint val="75000"/>
                  </a:schemeClr>
                </a:solidFill>
              </a:defRPr>
            </a:lvl1pPr>
            <a:lvl2pPr marL="534581" indent="0">
              <a:buNone/>
              <a:defRPr sz="2339">
                <a:solidFill>
                  <a:schemeClr val="tx1">
                    <a:tint val="75000"/>
                  </a:schemeClr>
                </a:solidFill>
              </a:defRPr>
            </a:lvl2pPr>
            <a:lvl3pPr marL="1069162" indent="0">
              <a:buNone/>
              <a:defRPr sz="2105">
                <a:solidFill>
                  <a:schemeClr val="tx1">
                    <a:tint val="75000"/>
                  </a:schemeClr>
                </a:solidFill>
              </a:defRPr>
            </a:lvl3pPr>
            <a:lvl4pPr marL="1603743" indent="0">
              <a:buNone/>
              <a:defRPr sz="1871">
                <a:solidFill>
                  <a:schemeClr val="tx1">
                    <a:tint val="75000"/>
                  </a:schemeClr>
                </a:solidFill>
              </a:defRPr>
            </a:lvl4pPr>
            <a:lvl5pPr marL="2138324" indent="0">
              <a:buNone/>
              <a:defRPr sz="1871">
                <a:solidFill>
                  <a:schemeClr val="tx1">
                    <a:tint val="75000"/>
                  </a:schemeClr>
                </a:solidFill>
              </a:defRPr>
            </a:lvl5pPr>
            <a:lvl6pPr marL="2672906" indent="0">
              <a:buNone/>
              <a:defRPr sz="1871">
                <a:solidFill>
                  <a:schemeClr val="tx1">
                    <a:tint val="75000"/>
                  </a:schemeClr>
                </a:solidFill>
              </a:defRPr>
            </a:lvl6pPr>
            <a:lvl7pPr marL="3207487" indent="0">
              <a:buNone/>
              <a:defRPr sz="1871">
                <a:solidFill>
                  <a:schemeClr val="tx1">
                    <a:tint val="75000"/>
                  </a:schemeClr>
                </a:solidFill>
              </a:defRPr>
            </a:lvl7pPr>
            <a:lvl8pPr marL="3742068" indent="0">
              <a:buNone/>
              <a:defRPr sz="1871">
                <a:solidFill>
                  <a:schemeClr val="tx1">
                    <a:tint val="75000"/>
                  </a:schemeClr>
                </a:solidFill>
              </a:defRPr>
            </a:lvl8pPr>
            <a:lvl9pPr marL="4276649" indent="0">
              <a:buNone/>
              <a:defRPr sz="1871">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87413C3-CBB0-4103-BF32-A9F4A02942BD}"/>
              </a:ext>
            </a:extLst>
          </p:cNvPr>
          <p:cNvSpPr>
            <a:spLocks noGrp="1"/>
          </p:cNvSpPr>
          <p:nvPr>
            <p:ph type="dt" sz="half" idx="10"/>
          </p:nvPr>
        </p:nvSpPr>
        <p:spPr/>
        <p:txBody>
          <a:bodyPr/>
          <a:lstStyle/>
          <a:p>
            <a:pPr>
              <a:defRPr/>
            </a:pPr>
            <a:fld id="{C0DB213A-1B35-4484-A1A1-4B6DEEE2A635}"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CDE92608-644C-4669-A6F3-1C5E25B1B185}"/>
              </a:ext>
            </a:extLst>
          </p:cNvPr>
          <p:cNvSpPr>
            <a:spLocks noGrp="1"/>
          </p:cNvSpPr>
          <p:nvPr>
            <p:ph type="ftr" sz="quarter" idx="11"/>
          </p:nvPr>
        </p:nvSpPr>
        <p:spPr/>
        <p:txBody>
          <a:bodyPr/>
          <a:lstStyle/>
          <a:p>
            <a:pPr>
              <a:defRPr/>
            </a:pPr>
            <a:endParaRPr lang="ja-JP" altLang="en-US"/>
          </a:p>
        </p:txBody>
      </p:sp>
      <p:sp>
        <p:nvSpPr>
          <p:cNvPr id="6" name="スライド番号プレースホルダー 5">
            <a:extLst>
              <a:ext uri="{FF2B5EF4-FFF2-40B4-BE49-F238E27FC236}">
                <a16:creationId xmlns:a16="http://schemas.microsoft.com/office/drawing/2014/main" id="{BEDEA355-C2E7-42C9-B83E-2F5564C44E68}"/>
              </a:ext>
            </a:extLst>
          </p:cNvPr>
          <p:cNvSpPr>
            <a:spLocks noGrp="1"/>
          </p:cNvSpPr>
          <p:nvPr>
            <p:ph type="sldNum" sz="quarter" idx="12"/>
          </p:nvPr>
        </p:nvSpPr>
        <p:spPr/>
        <p:txBody>
          <a:bodyPr/>
          <a:lstStyle/>
          <a:p>
            <a:pPr>
              <a:defRPr/>
            </a:pPr>
            <a:fld id="{C8AE29FC-2916-429D-85F0-63BF2C92D37B}" type="slidenum">
              <a:rPr lang="ja-JP" altLang="en-US" smtClean="0"/>
              <a:pPr>
                <a:defRPr/>
              </a:pPr>
              <a:t>‹#›</a:t>
            </a:fld>
            <a:endParaRPr lang="ja-JP" altLang="en-US"/>
          </a:p>
        </p:txBody>
      </p:sp>
    </p:spTree>
    <p:extLst>
      <p:ext uri="{BB962C8B-B14F-4D97-AF65-F5344CB8AC3E}">
        <p14:creationId xmlns:p14="http://schemas.microsoft.com/office/powerpoint/2010/main" val="1151993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32E8C8-D4F0-46F0-9F22-D0BC922DDF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1223D5-8710-4EF8-ABFD-4719F54B3F7C}"/>
              </a:ext>
            </a:extLst>
          </p:cNvPr>
          <p:cNvSpPr>
            <a:spLocks noGrp="1"/>
          </p:cNvSpPr>
          <p:nvPr>
            <p:ph sz="half" idx="1"/>
          </p:nvPr>
        </p:nvSpPr>
        <p:spPr>
          <a:xfrm>
            <a:off x="980083" y="2846200"/>
            <a:ext cx="6058694"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0F16D61-5051-4D82-BEF7-93008AA6C8F0}"/>
              </a:ext>
            </a:extLst>
          </p:cNvPr>
          <p:cNvSpPr>
            <a:spLocks noGrp="1"/>
          </p:cNvSpPr>
          <p:nvPr>
            <p:ph sz="half" idx="2"/>
          </p:nvPr>
        </p:nvSpPr>
        <p:spPr>
          <a:xfrm>
            <a:off x="7216973" y="2846200"/>
            <a:ext cx="6058694"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A50E396-5797-459B-A4C5-D746C86716C2}"/>
              </a:ext>
            </a:extLst>
          </p:cNvPr>
          <p:cNvSpPr>
            <a:spLocks noGrp="1"/>
          </p:cNvSpPr>
          <p:nvPr>
            <p:ph type="dt" sz="half" idx="10"/>
          </p:nvPr>
        </p:nvSpPr>
        <p:spPr/>
        <p:txBody>
          <a:bodyPr/>
          <a:lstStyle/>
          <a:p>
            <a:pPr>
              <a:defRPr/>
            </a:pPr>
            <a:fld id="{E3D79344-CA00-4B75-BA90-B6CAED1EE6C8}" type="datetime1">
              <a:rPr lang="ja-JP" altLang="en-US" smtClean="0"/>
              <a:pPr>
                <a:defRPr/>
              </a:pPr>
              <a:t>2024/11/20</a:t>
            </a:fld>
            <a:endParaRPr lang="ja-JP" altLang="en-US"/>
          </a:p>
        </p:txBody>
      </p:sp>
      <p:sp>
        <p:nvSpPr>
          <p:cNvPr id="6" name="フッター プレースホルダー 5">
            <a:extLst>
              <a:ext uri="{FF2B5EF4-FFF2-40B4-BE49-F238E27FC236}">
                <a16:creationId xmlns:a16="http://schemas.microsoft.com/office/drawing/2014/main" id="{9A0C35E4-6902-43D1-B160-969A9C44D628}"/>
              </a:ext>
            </a:extLst>
          </p:cNvPr>
          <p:cNvSpPr>
            <a:spLocks noGrp="1"/>
          </p:cNvSpPr>
          <p:nvPr>
            <p:ph type="ftr" sz="quarter" idx="11"/>
          </p:nvPr>
        </p:nvSpPr>
        <p:spPr/>
        <p:txBody>
          <a:bodyPr/>
          <a:lstStyle/>
          <a:p>
            <a:pPr>
              <a:defRPr/>
            </a:pPr>
            <a:endParaRPr lang="ja-JP" altLang="en-US"/>
          </a:p>
        </p:txBody>
      </p:sp>
      <p:sp>
        <p:nvSpPr>
          <p:cNvPr id="7" name="スライド番号プレースホルダー 6">
            <a:extLst>
              <a:ext uri="{FF2B5EF4-FFF2-40B4-BE49-F238E27FC236}">
                <a16:creationId xmlns:a16="http://schemas.microsoft.com/office/drawing/2014/main" id="{CE8E9CA9-EE8E-445B-B927-1035AA98B2FC}"/>
              </a:ext>
            </a:extLst>
          </p:cNvPr>
          <p:cNvSpPr>
            <a:spLocks noGrp="1"/>
          </p:cNvSpPr>
          <p:nvPr>
            <p:ph type="sldNum" sz="quarter" idx="12"/>
          </p:nvPr>
        </p:nvSpPr>
        <p:spPr/>
        <p:txBody>
          <a:bodyPr/>
          <a:lstStyle/>
          <a:p>
            <a:pPr>
              <a:defRPr/>
            </a:pPr>
            <a:fld id="{3FFC810C-C9F8-471D-895A-07CE5AB26687}" type="slidenum">
              <a:rPr lang="ja-JP" altLang="en-US" smtClean="0"/>
              <a:pPr>
                <a:defRPr/>
              </a:pPr>
              <a:t>‹#›</a:t>
            </a:fld>
            <a:endParaRPr lang="ja-JP" altLang="en-US"/>
          </a:p>
        </p:txBody>
      </p:sp>
    </p:spTree>
    <p:extLst>
      <p:ext uri="{BB962C8B-B14F-4D97-AF65-F5344CB8AC3E}">
        <p14:creationId xmlns:p14="http://schemas.microsoft.com/office/powerpoint/2010/main" val="3364331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F27A17-321A-405C-A744-65D8BA17C247}"/>
              </a:ext>
            </a:extLst>
          </p:cNvPr>
          <p:cNvSpPr>
            <a:spLocks noGrp="1"/>
          </p:cNvSpPr>
          <p:nvPr>
            <p:ph type="title"/>
          </p:nvPr>
        </p:nvSpPr>
        <p:spPr>
          <a:xfrm>
            <a:off x="981940" y="569242"/>
            <a:ext cx="12295584"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F96990-5A25-4497-84A6-2891F1B38B50}"/>
              </a:ext>
            </a:extLst>
          </p:cNvPr>
          <p:cNvSpPr>
            <a:spLocks noGrp="1"/>
          </p:cNvSpPr>
          <p:nvPr>
            <p:ph type="body" idx="1"/>
          </p:nvPr>
        </p:nvSpPr>
        <p:spPr>
          <a:xfrm>
            <a:off x="981941" y="2620980"/>
            <a:ext cx="6030850" cy="1284502"/>
          </a:xfrm>
        </p:spPr>
        <p:txBody>
          <a:bodyPr anchor="b"/>
          <a:lstStyle>
            <a:lvl1pPr marL="0" indent="0">
              <a:buNone/>
              <a:defRPr sz="2806" b="1"/>
            </a:lvl1pPr>
            <a:lvl2pPr marL="534581" indent="0">
              <a:buNone/>
              <a:defRPr sz="2339" b="1"/>
            </a:lvl2pPr>
            <a:lvl3pPr marL="1069162" indent="0">
              <a:buNone/>
              <a:defRPr sz="2105" b="1"/>
            </a:lvl3pPr>
            <a:lvl4pPr marL="1603743" indent="0">
              <a:buNone/>
              <a:defRPr sz="1871" b="1"/>
            </a:lvl4pPr>
            <a:lvl5pPr marL="2138324" indent="0">
              <a:buNone/>
              <a:defRPr sz="1871" b="1"/>
            </a:lvl5pPr>
            <a:lvl6pPr marL="2672906" indent="0">
              <a:buNone/>
              <a:defRPr sz="1871" b="1"/>
            </a:lvl6pPr>
            <a:lvl7pPr marL="3207487" indent="0">
              <a:buNone/>
              <a:defRPr sz="1871" b="1"/>
            </a:lvl7pPr>
            <a:lvl8pPr marL="3742068" indent="0">
              <a:buNone/>
              <a:defRPr sz="1871" b="1"/>
            </a:lvl8pPr>
            <a:lvl9pPr marL="4276649" indent="0">
              <a:buNone/>
              <a:defRPr sz="187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6EA2623-2EEF-40A1-AEAA-117D0A0354B6}"/>
              </a:ext>
            </a:extLst>
          </p:cNvPr>
          <p:cNvSpPr>
            <a:spLocks noGrp="1"/>
          </p:cNvSpPr>
          <p:nvPr>
            <p:ph sz="half" idx="2"/>
          </p:nvPr>
        </p:nvSpPr>
        <p:spPr>
          <a:xfrm>
            <a:off x="981941" y="3905482"/>
            <a:ext cx="6030850"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AC31436-B636-4C12-BAFF-4F57509F4084}"/>
              </a:ext>
            </a:extLst>
          </p:cNvPr>
          <p:cNvSpPr>
            <a:spLocks noGrp="1"/>
          </p:cNvSpPr>
          <p:nvPr>
            <p:ph type="body" sz="quarter" idx="3"/>
          </p:nvPr>
        </p:nvSpPr>
        <p:spPr>
          <a:xfrm>
            <a:off x="7216974" y="2620980"/>
            <a:ext cx="6060551" cy="1284502"/>
          </a:xfrm>
        </p:spPr>
        <p:txBody>
          <a:bodyPr anchor="b"/>
          <a:lstStyle>
            <a:lvl1pPr marL="0" indent="0">
              <a:buNone/>
              <a:defRPr sz="2806" b="1"/>
            </a:lvl1pPr>
            <a:lvl2pPr marL="534581" indent="0">
              <a:buNone/>
              <a:defRPr sz="2339" b="1"/>
            </a:lvl2pPr>
            <a:lvl3pPr marL="1069162" indent="0">
              <a:buNone/>
              <a:defRPr sz="2105" b="1"/>
            </a:lvl3pPr>
            <a:lvl4pPr marL="1603743" indent="0">
              <a:buNone/>
              <a:defRPr sz="1871" b="1"/>
            </a:lvl4pPr>
            <a:lvl5pPr marL="2138324" indent="0">
              <a:buNone/>
              <a:defRPr sz="1871" b="1"/>
            </a:lvl5pPr>
            <a:lvl6pPr marL="2672906" indent="0">
              <a:buNone/>
              <a:defRPr sz="1871" b="1"/>
            </a:lvl6pPr>
            <a:lvl7pPr marL="3207487" indent="0">
              <a:buNone/>
              <a:defRPr sz="1871" b="1"/>
            </a:lvl7pPr>
            <a:lvl8pPr marL="3742068" indent="0">
              <a:buNone/>
              <a:defRPr sz="1871" b="1"/>
            </a:lvl8pPr>
            <a:lvl9pPr marL="4276649" indent="0">
              <a:buNone/>
              <a:defRPr sz="187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4356B33-EFA8-43C3-BAE1-D16980E62F9D}"/>
              </a:ext>
            </a:extLst>
          </p:cNvPr>
          <p:cNvSpPr>
            <a:spLocks noGrp="1"/>
          </p:cNvSpPr>
          <p:nvPr>
            <p:ph sz="quarter" idx="4"/>
          </p:nvPr>
        </p:nvSpPr>
        <p:spPr>
          <a:xfrm>
            <a:off x="7216974" y="3905482"/>
            <a:ext cx="6060551"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9EFA012-5242-4728-ACE3-0BDBE2E6470C}"/>
              </a:ext>
            </a:extLst>
          </p:cNvPr>
          <p:cNvSpPr>
            <a:spLocks noGrp="1"/>
          </p:cNvSpPr>
          <p:nvPr>
            <p:ph type="dt" sz="half" idx="10"/>
          </p:nvPr>
        </p:nvSpPr>
        <p:spPr/>
        <p:txBody>
          <a:bodyPr/>
          <a:lstStyle/>
          <a:p>
            <a:pPr>
              <a:defRPr/>
            </a:pPr>
            <a:fld id="{2CF5123B-B1B5-4D89-B24E-54BAEB2F948D}" type="datetime1">
              <a:rPr lang="ja-JP" altLang="en-US" smtClean="0"/>
              <a:pPr>
                <a:defRPr/>
              </a:pPr>
              <a:t>2024/11/20</a:t>
            </a:fld>
            <a:endParaRPr lang="ja-JP" altLang="en-US"/>
          </a:p>
        </p:txBody>
      </p:sp>
      <p:sp>
        <p:nvSpPr>
          <p:cNvPr id="8" name="フッター プレースホルダー 7">
            <a:extLst>
              <a:ext uri="{FF2B5EF4-FFF2-40B4-BE49-F238E27FC236}">
                <a16:creationId xmlns:a16="http://schemas.microsoft.com/office/drawing/2014/main" id="{860B0404-B7CA-4395-B2B1-ABEB6635528C}"/>
              </a:ext>
            </a:extLst>
          </p:cNvPr>
          <p:cNvSpPr>
            <a:spLocks noGrp="1"/>
          </p:cNvSpPr>
          <p:nvPr>
            <p:ph type="ftr" sz="quarter" idx="11"/>
          </p:nvPr>
        </p:nvSpPr>
        <p:spPr/>
        <p:txBody>
          <a:bodyPr/>
          <a:lstStyle/>
          <a:p>
            <a:pPr>
              <a:defRPr/>
            </a:pPr>
            <a:endParaRPr lang="ja-JP" altLang="en-US"/>
          </a:p>
        </p:txBody>
      </p:sp>
      <p:sp>
        <p:nvSpPr>
          <p:cNvPr id="9" name="スライド番号プレースホルダー 8">
            <a:extLst>
              <a:ext uri="{FF2B5EF4-FFF2-40B4-BE49-F238E27FC236}">
                <a16:creationId xmlns:a16="http://schemas.microsoft.com/office/drawing/2014/main" id="{8CE5161E-985A-4680-8906-00CA9DE3C546}"/>
              </a:ext>
            </a:extLst>
          </p:cNvPr>
          <p:cNvSpPr>
            <a:spLocks noGrp="1"/>
          </p:cNvSpPr>
          <p:nvPr>
            <p:ph type="sldNum" sz="quarter" idx="12"/>
          </p:nvPr>
        </p:nvSpPr>
        <p:spPr/>
        <p:txBody>
          <a:bodyPr/>
          <a:lstStyle/>
          <a:p>
            <a:pPr>
              <a:defRPr/>
            </a:pPr>
            <a:fld id="{0C6B63EB-63B9-4BB3-AA30-AB885FDB343D}" type="slidenum">
              <a:rPr lang="ja-JP" altLang="en-US" smtClean="0"/>
              <a:pPr>
                <a:defRPr/>
              </a:pPr>
              <a:t>‹#›</a:t>
            </a:fld>
            <a:endParaRPr lang="ja-JP" altLang="en-US"/>
          </a:p>
        </p:txBody>
      </p:sp>
    </p:spTree>
    <p:extLst>
      <p:ext uri="{BB962C8B-B14F-4D97-AF65-F5344CB8AC3E}">
        <p14:creationId xmlns:p14="http://schemas.microsoft.com/office/powerpoint/2010/main" val="2475789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2BBE4-3307-448A-83CF-C0F7BBB22F1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B4CEFF5-5F76-4671-BD26-F1F2C2FF6CF8}"/>
              </a:ext>
            </a:extLst>
          </p:cNvPr>
          <p:cNvSpPr>
            <a:spLocks noGrp="1"/>
          </p:cNvSpPr>
          <p:nvPr>
            <p:ph type="dt" sz="half" idx="10"/>
          </p:nvPr>
        </p:nvSpPr>
        <p:spPr/>
        <p:txBody>
          <a:bodyPr/>
          <a:lstStyle/>
          <a:p>
            <a:pPr>
              <a:defRPr/>
            </a:pPr>
            <a:fld id="{BF1CDFE7-9E19-418A-86F9-DB559F2282EF}" type="datetime1">
              <a:rPr lang="ja-JP" altLang="en-US" smtClean="0"/>
              <a:pPr>
                <a:defRPr/>
              </a:pPr>
              <a:t>2024/11/20</a:t>
            </a:fld>
            <a:endParaRPr lang="ja-JP" altLang="en-US"/>
          </a:p>
        </p:txBody>
      </p:sp>
      <p:sp>
        <p:nvSpPr>
          <p:cNvPr id="4" name="フッター プレースホルダー 3">
            <a:extLst>
              <a:ext uri="{FF2B5EF4-FFF2-40B4-BE49-F238E27FC236}">
                <a16:creationId xmlns:a16="http://schemas.microsoft.com/office/drawing/2014/main" id="{356C9EC6-5563-4121-BE78-8A76440BEE8B}"/>
              </a:ext>
            </a:extLst>
          </p:cNvPr>
          <p:cNvSpPr>
            <a:spLocks noGrp="1"/>
          </p:cNvSpPr>
          <p:nvPr>
            <p:ph type="ftr" sz="quarter" idx="11"/>
          </p:nvPr>
        </p:nvSpPr>
        <p:spPr/>
        <p:txBody>
          <a:bodyPr/>
          <a:lstStyle/>
          <a:p>
            <a:pPr>
              <a:defRPr/>
            </a:pPr>
            <a:endParaRPr lang="ja-JP" altLang="en-US"/>
          </a:p>
        </p:txBody>
      </p:sp>
      <p:sp>
        <p:nvSpPr>
          <p:cNvPr id="5" name="スライド番号プレースホルダー 4">
            <a:extLst>
              <a:ext uri="{FF2B5EF4-FFF2-40B4-BE49-F238E27FC236}">
                <a16:creationId xmlns:a16="http://schemas.microsoft.com/office/drawing/2014/main" id="{9DC938A8-597C-4BC9-9943-F5AA7250D7EE}"/>
              </a:ext>
            </a:extLst>
          </p:cNvPr>
          <p:cNvSpPr>
            <a:spLocks noGrp="1"/>
          </p:cNvSpPr>
          <p:nvPr>
            <p:ph type="sldNum" sz="quarter" idx="12"/>
          </p:nvPr>
        </p:nvSpPr>
        <p:spPr/>
        <p:txBody>
          <a:bodyPr/>
          <a:lstStyle/>
          <a:p>
            <a:pPr>
              <a:defRPr/>
            </a:pPr>
            <a:fld id="{D85692C3-C8DC-46CA-9ADB-98B706468B5C}" type="slidenum">
              <a:rPr lang="ja-JP" altLang="en-US" smtClean="0"/>
              <a:pPr>
                <a:defRPr/>
              </a:pPr>
              <a:t>‹#›</a:t>
            </a:fld>
            <a:endParaRPr lang="ja-JP" altLang="en-US"/>
          </a:p>
        </p:txBody>
      </p:sp>
    </p:spTree>
    <p:extLst>
      <p:ext uri="{BB962C8B-B14F-4D97-AF65-F5344CB8AC3E}">
        <p14:creationId xmlns:p14="http://schemas.microsoft.com/office/powerpoint/2010/main" val="33083500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D85F5BC-77D4-4F07-8573-B3509766B614}"/>
              </a:ext>
            </a:extLst>
          </p:cNvPr>
          <p:cNvSpPr>
            <a:spLocks noGrp="1"/>
          </p:cNvSpPr>
          <p:nvPr>
            <p:ph type="dt" sz="half" idx="10"/>
          </p:nvPr>
        </p:nvSpPr>
        <p:spPr/>
        <p:txBody>
          <a:bodyPr/>
          <a:lstStyle/>
          <a:p>
            <a:pPr>
              <a:defRPr/>
            </a:pPr>
            <a:fld id="{0F470F54-A037-418D-9216-C4A10841AFB4}" type="datetime1">
              <a:rPr lang="ja-JP" altLang="en-US" smtClean="0"/>
              <a:pPr>
                <a:defRPr/>
              </a:pPr>
              <a:t>2024/11/20</a:t>
            </a:fld>
            <a:endParaRPr lang="ja-JP" altLang="en-US"/>
          </a:p>
        </p:txBody>
      </p:sp>
      <p:sp>
        <p:nvSpPr>
          <p:cNvPr id="3" name="フッター プレースホルダー 2">
            <a:extLst>
              <a:ext uri="{FF2B5EF4-FFF2-40B4-BE49-F238E27FC236}">
                <a16:creationId xmlns:a16="http://schemas.microsoft.com/office/drawing/2014/main" id="{052390F9-C330-4D9F-992B-85935AB4EDA8}"/>
              </a:ext>
            </a:extLst>
          </p:cNvPr>
          <p:cNvSpPr>
            <a:spLocks noGrp="1"/>
          </p:cNvSpPr>
          <p:nvPr>
            <p:ph type="ftr" sz="quarter" idx="11"/>
          </p:nvPr>
        </p:nvSpPr>
        <p:spPr/>
        <p:txBody>
          <a:bodyPr/>
          <a:lstStyle/>
          <a:p>
            <a:pPr>
              <a:defRPr/>
            </a:pPr>
            <a:endParaRPr lang="ja-JP" altLang="en-US"/>
          </a:p>
        </p:txBody>
      </p:sp>
      <p:sp>
        <p:nvSpPr>
          <p:cNvPr id="4" name="スライド番号プレースホルダー 3">
            <a:extLst>
              <a:ext uri="{FF2B5EF4-FFF2-40B4-BE49-F238E27FC236}">
                <a16:creationId xmlns:a16="http://schemas.microsoft.com/office/drawing/2014/main" id="{69E822E4-9D98-40C4-873C-A8E1A1D4E4BE}"/>
              </a:ext>
            </a:extLst>
          </p:cNvPr>
          <p:cNvSpPr>
            <a:spLocks noGrp="1"/>
          </p:cNvSpPr>
          <p:nvPr>
            <p:ph type="sldNum" sz="quarter" idx="12"/>
          </p:nvPr>
        </p:nvSpPr>
        <p:spPr/>
        <p:txBody>
          <a:bodyPr/>
          <a:lstStyle/>
          <a:p>
            <a:pPr>
              <a:defRPr/>
            </a:pPr>
            <a:fld id="{EFD0C830-FB3D-4A19-A713-D5B9E3DFAA3F}" type="slidenum">
              <a:rPr lang="ja-JP" altLang="en-US" smtClean="0"/>
              <a:pPr>
                <a:defRPr/>
              </a:pPr>
              <a:t>‹#›</a:t>
            </a:fld>
            <a:endParaRPr lang="ja-JP" altLang="en-US"/>
          </a:p>
        </p:txBody>
      </p:sp>
    </p:spTree>
    <p:extLst>
      <p:ext uri="{BB962C8B-B14F-4D97-AF65-F5344CB8AC3E}">
        <p14:creationId xmlns:p14="http://schemas.microsoft.com/office/powerpoint/2010/main" val="542509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B92F66-02B8-4643-AA18-E56140BB6B1D}"/>
              </a:ext>
            </a:extLst>
          </p:cNvPr>
          <p:cNvSpPr>
            <a:spLocks noGrp="1"/>
          </p:cNvSpPr>
          <p:nvPr>
            <p:ph type="title"/>
          </p:nvPr>
        </p:nvSpPr>
        <p:spPr>
          <a:xfrm>
            <a:off x="981940" y="712788"/>
            <a:ext cx="4597850" cy="2494756"/>
          </a:xfrm>
        </p:spPr>
        <p:txBody>
          <a:bodyPr anchor="b"/>
          <a:lstStyle>
            <a:lvl1pPr>
              <a:defRPr sz="374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20298A-9A42-460A-9DC8-03018517C487}"/>
              </a:ext>
            </a:extLst>
          </p:cNvPr>
          <p:cNvSpPr>
            <a:spLocks noGrp="1"/>
          </p:cNvSpPr>
          <p:nvPr>
            <p:ph idx="1"/>
          </p:nvPr>
        </p:nvSpPr>
        <p:spPr>
          <a:xfrm>
            <a:off x="6060551" y="1539425"/>
            <a:ext cx="7216973" cy="7598117"/>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443F270-8908-40C8-A323-420FC24E58C8}"/>
              </a:ext>
            </a:extLst>
          </p:cNvPr>
          <p:cNvSpPr>
            <a:spLocks noGrp="1"/>
          </p:cNvSpPr>
          <p:nvPr>
            <p:ph type="body" sz="half" idx="2"/>
          </p:nvPr>
        </p:nvSpPr>
        <p:spPr>
          <a:xfrm>
            <a:off x="981940" y="3207544"/>
            <a:ext cx="4597850" cy="5942372"/>
          </a:xfrm>
        </p:spPr>
        <p:txBody>
          <a:bodyPr/>
          <a:lstStyle>
            <a:lvl1pPr marL="0" indent="0">
              <a:buNone/>
              <a:defRPr sz="1871"/>
            </a:lvl1pPr>
            <a:lvl2pPr marL="534581" indent="0">
              <a:buNone/>
              <a:defRPr sz="1637"/>
            </a:lvl2pPr>
            <a:lvl3pPr marL="1069162" indent="0">
              <a:buNone/>
              <a:defRPr sz="1403"/>
            </a:lvl3pPr>
            <a:lvl4pPr marL="1603743" indent="0">
              <a:buNone/>
              <a:defRPr sz="1169"/>
            </a:lvl4pPr>
            <a:lvl5pPr marL="2138324" indent="0">
              <a:buNone/>
              <a:defRPr sz="1169"/>
            </a:lvl5pPr>
            <a:lvl6pPr marL="2672906" indent="0">
              <a:buNone/>
              <a:defRPr sz="1169"/>
            </a:lvl6pPr>
            <a:lvl7pPr marL="3207487" indent="0">
              <a:buNone/>
              <a:defRPr sz="1169"/>
            </a:lvl7pPr>
            <a:lvl8pPr marL="3742068" indent="0">
              <a:buNone/>
              <a:defRPr sz="1169"/>
            </a:lvl8pPr>
            <a:lvl9pPr marL="4276649" indent="0">
              <a:buNone/>
              <a:defRPr sz="1169"/>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753FAE4-E8E2-48DE-92DA-9A3E9610A744}"/>
              </a:ext>
            </a:extLst>
          </p:cNvPr>
          <p:cNvSpPr>
            <a:spLocks noGrp="1"/>
          </p:cNvSpPr>
          <p:nvPr>
            <p:ph type="dt" sz="half" idx="10"/>
          </p:nvPr>
        </p:nvSpPr>
        <p:spPr/>
        <p:txBody>
          <a:bodyPr/>
          <a:lstStyle/>
          <a:p>
            <a:pPr>
              <a:defRPr/>
            </a:pPr>
            <a:fld id="{9D9D4B80-B630-424F-9852-ED64373E53CF}" type="datetime1">
              <a:rPr lang="ja-JP" altLang="en-US" smtClean="0"/>
              <a:pPr>
                <a:defRPr/>
              </a:pPr>
              <a:t>2024/11/20</a:t>
            </a:fld>
            <a:endParaRPr lang="ja-JP" altLang="en-US"/>
          </a:p>
        </p:txBody>
      </p:sp>
      <p:sp>
        <p:nvSpPr>
          <p:cNvPr id="6" name="フッター プレースホルダー 5">
            <a:extLst>
              <a:ext uri="{FF2B5EF4-FFF2-40B4-BE49-F238E27FC236}">
                <a16:creationId xmlns:a16="http://schemas.microsoft.com/office/drawing/2014/main" id="{5A634DDB-F236-46C3-8C37-72103B0FD58D}"/>
              </a:ext>
            </a:extLst>
          </p:cNvPr>
          <p:cNvSpPr>
            <a:spLocks noGrp="1"/>
          </p:cNvSpPr>
          <p:nvPr>
            <p:ph type="ftr" sz="quarter" idx="11"/>
          </p:nvPr>
        </p:nvSpPr>
        <p:spPr/>
        <p:txBody>
          <a:bodyPr/>
          <a:lstStyle/>
          <a:p>
            <a:pPr>
              <a:defRPr/>
            </a:pPr>
            <a:endParaRPr lang="ja-JP" altLang="en-US"/>
          </a:p>
        </p:txBody>
      </p:sp>
      <p:sp>
        <p:nvSpPr>
          <p:cNvPr id="7" name="スライド番号プレースホルダー 6">
            <a:extLst>
              <a:ext uri="{FF2B5EF4-FFF2-40B4-BE49-F238E27FC236}">
                <a16:creationId xmlns:a16="http://schemas.microsoft.com/office/drawing/2014/main" id="{C4411019-0C81-4431-A72E-AC4F839D42F1}"/>
              </a:ext>
            </a:extLst>
          </p:cNvPr>
          <p:cNvSpPr>
            <a:spLocks noGrp="1"/>
          </p:cNvSpPr>
          <p:nvPr>
            <p:ph type="sldNum" sz="quarter" idx="12"/>
          </p:nvPr>
        </p:nvSpPr>
        <p:spPr/>
        <p:txBody>
          <a:bodyPr/>
          <a:lstStyle/>
          <a:p>
            <a:pPr>
              <a:defRPr/>
            </a:pPr>
            <a:fld id="{A3581773-E1E7-46F6-997B-C43DE1B5A542}" type="slidenum">
              <a:rPr lang="ja-JP" altLang="en-US" smtClean="0"/>
              <a:pPr>
                <a:defRPr/>
              </a:pPr>
              <a:t>‹#›</a:t>
            </a:fld>
            <a:endParaRPr lang="ja-JP" altLang="en-US"/>
          </a:p>
        </p:txBody>
      </p:sp>
    </p:spTree>
    <p:extLst>
      <p:ext uri="{BB962C8B-B14F-4D97-AF65-F5344CB8AC3E}">
        <p14:creationId xmlns:p14="http://schemas.microsoft.com/office/powerpoint/2010/main" val="21510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4EFDDF-0F4B-434C-B6F1-73404A05B90E}" type="datetime1">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30065492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C531A-643F-4DBB-BE13-4CF78D0A3BB7}"/>
              </a:ext>
            </a:extLst>
          </p:cNvPr>
          <p:cNvSpPr>
            <a:spLocks noGrp="1"/>
          </p:cNvSpPr>
          <p:nvPr>
            <p:ph type="title"/>
          </p:nvPr>
        </p:nvSpPr>
        <p:spPr>
          <a:xfrm>
            <a:off x="981940" y="712788"/>
            <a:ext cx="4597850" cy="2494756"/>
          </a:xfrm>
        </p:spPr>
        <p:txBody>
          <a:bodyPr anchor="b"/>
          <a:lstStyle>
            <a:lvl1pPr>
              <a:defRPr sz="374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B9F595-2FC4-43D0-934B-82FFD7126ED9}"/>
              </a:ext>
            </a:extLst>
          </p:cNvPr>
          <p:cNvSpPr>
            <a:spLocks noGrp="1"/>
          </p:cNvSpPr>
          <p:nvPr>
            <p:ph type="pic" idx="1"/>
          </p:nvPr>
        </p:nvSpPr>
        <p:spPr>
          <a:xfrm>
            <a:off x="6060551" y="1539425"/>
            <a:ext cx="7216973" cy="7598117"/>
          </a:xfrm>
        </p:spPr>
        <p:txBody>
          <a:bodyPr/>
          <a:lstStyle>
            <a:lvl1pPr marL="0" indent="0">
              <a:buNone/>
              <a:defRPr sz="3742"/>
            </a:lvl1pPr>
            <a:lvl2pPr marL="534581" indent="0">
              <a:buNone/>
              <a:defRPr sz="3274"/>
            </a:lvl2pPr>
            <a:lvl3pPr marL="1069162" indent="0">
              <a:buNone/>
              <a:defRPr sz="2806"/>
            </a:lvl3pPr>
            <a:lvl4pPr marL="1603743" indent="0">
              <a:buNone/>
              <a:defRPr sz="2339"/>
            </a:lvl4pPr>
            <a:lvl5pPr marL="2138324" indent="0">
              <a:buNone/>
              <a:defRPr sz="2339"/>
            </a:lvl5pPr>
            <a:lvl6pPr marL="2672906" indent="0">
              <a:buNone/>
              <a:defRPr sz="2339"/>
            </a:lvl6pPr>
            <a:lvl7pPr marL="3207487" indent="0">
              <a:buNone/>
              <a:defRPr sz="2339"/>
            </a:lvl7pPr>
            <a:lvl8pPr marL="3742068" indent="0">
              <a:buNone/>
              <a:defRPr sz="2339"/>
            </a:lvl8pPr>
            <a:lvl9pPr marL="4276649" indent="0">
              <a:buNone/>
              <a:defRPr sz="2339"/>
            </a:lvl9pPr>
          </a:lstStyle>
          <a:p>
            <a:endParaRPr kumimoji="1" lang="ja-JP" altLang="en-US"/>
          </a:p>
        </p:txBody>
      </p:sp>
      <p:sp>
        <p:nvSpPr>
          <p:cNvPr id="4" name="テキスト プレースホルダー 3">
            <a:extLst>
              <a:ext uri="{FF2B5EF4-FFF2-40B4-BE49-F238E27FC236}">
                <a16:creationId xmlns:a16="http://schemas.microsoft.com/office/drawing/2014/main" id="{BD31FB5F-A5F5-412A-BED3-3B8D13E87000}"/>
              </a:ext>
            </a:extLst>
          </p:cNvPr>
          <p:cNvSpPr>
            <a:spLocks noGrp="1"/>
          </p:cNvSpPr>
          <p:nvPr>
            <p:ph type="body" sz="half" idx="2"/>
          </p:nvPr>
        </p:nvSpPr>
        <p:spPr>
          <a:xfrm>
            <a:off x="981940" y="3207544"/>
            <a:ext cx="4597850" cy="5942372"/>
          </a:xfrm>
        </p:spPr>
        <p:txBody>
          <a:bodyPr/>
          <a:lstStyle>
            <a:lvl1pPr marL="0" indent="0">
              <a:buNone/>
              <a:defRPr sz="1871"/>
            </a:lvl1pPr>
            <a:lvl2pPr marL="534581" indent="0">
              <a:buNone/>
              <a:defRPr sz="1637"/>
            </a:lvl2pPr>
            <a:lvl3pPr marL="1069162" indent="0">
              <a:buNone/>
              <a:defRPr sz="1403"/>
            </a:lvl3pPr>
            <a:lvl4pPr marL="1603743" indent="0">
              <a:buNone/>
              <a:defRPr sz="1169"/>
            </a:lvl4pPr>
            <a:lvl5pPr marL="2138324" indent="0">
              <a:buNone/>
              <a:defRPr sz="1169"/>
            </a:lvl5pPr>
            <a:lvl6pPr marL="2672906" indent="0">
              <a:buNone/>
              <a:defRPr sz="1169"/>
            </a:lvl6pPr>
            <a:lvl7pPr marL="3207487" indent="0">
              <a:buNone/>
              <a:defRPr sz="1169"/>
            </a:lvl7pPr>
            <a:lvl8pPr marL="3742068" indent="0">
              <a:buNone/>
              <a:defRPr sz="1169"/>
            </a:lvl8pPr>
            <a:lvl9pPr marL="4276649" indent="0">
              <a:buNone/>
              <a:defRPr sz="1169"/>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194191B-379A-4AE6-9C61-55D7CF379EA9}"/>
              </a:ext>
            </a:extLst>
          </p:cNvPr>
          <p:cNvSpPr>
            <a:spLocks noGrp="1"/>
          </p:cNvSpPr>
          <p:nvPr>
            <p:ph type="dt" sz="half" idx="10"/>
          </p:nvPr>
        </p:nvSpPr>
        <p:spPr/>
        <p:txBody>
          <a:bodyPr/>
          <a:lstStyle/>
          <a:p>
            <a:pPr>
              <a:defRPr/>
            </a:pPr>
            <a:fld id="{C72B8F52-B81D-4B32-9A33-41B9411E064C}" type="datetime1">
              <a:rPr lang="ja-JP" altLang="en-US" smtClean="0"/>
              <a:pPr>
                <a:defRPr/>
              </a:pPr>
              <a:t>2024/11/20</a:t>
            </a:fld>
            <a:endParaRPr lang="ja-JP" altLang="en-US"/>
          </a:p>
        </p:txBody>
      </p:sp>
      <p:sp>
        <p:nvSpPr>
          <p:cNvPr id="6" name="フッター プレースホルダー 5">
            <a:extLst>
              <a:ext uri="{FF2B5EF4-FFF2-40B4-BE49-F238E27FC236}">
                <a16:creationId xmlns:a16="http://schemas.microsoft.com/office/drawing/2014/main" id="{04E5A806-1008-4C76-91B7-64DE5D73C35A}"/>
              </a:ext>
            </a:extLst>
          </p:cNvPr>
          <p:cNvSpPr>
            <a:spLocks noGrp="1"/>
          </p:cNvSpPr>
          <p:nvPr>
            <p:ph type="ftr" sz="quarter" idx="11"/>
          </p:nvPr>
        </p:nvSpPr>
        <p:spPr/>
        <p:txBody>
          <a:bodyPr/>
          <a:lstStyle/>
          <a:p>
            <a:pPr>
              <a:defRPr/>
            </a:pPr>
            <a:endParaRPr lang="ja-JP" altLang="en-US"/>
          </a:p>
        </p:txBody>
      </p:sp>
      <p:sp>
        <p:nvSpPr>
          <p:cNvPr id="7" name="スライド番号プレースホルダー 6">
            <a:extLst>
              <a:ext uri="{FF2B5EF4-FFF2-40B4-BE49-F238E27FC236}">
                <a16:creationId xmlns:a16="http://schemas.microsoft.com/office/drawing/2014/main" id="{0809C0DD-371E-488B-9044-291AD0D9DC6E}"/>
              </a:ext>
            </a:extLst>
          </p:cNvPr>
          <p:cNvSpPr>
            <a:spLocks noGrp="1"/>
          </p:cNvSpPr>
          <p:nvPr>
            <p:ph type="sldNum" sz="quarter" idx="12"/>
          </p:nvPr>
        </p:nvSpPr>
        <p:spPr/>
        <p:txBody>
          <a:bodyPr/>
          <a:lstStyle/>
          <a:p>
            <a:pPr>
              <a:defRPr/>
            </a:pPr>
            <a:fld id="{38F30D86-E9AF-4A9F-8047-A68970820ECF}" type="slidenum">
              <a:rPr lang="ja-JP" altLang="en-US" smtClean="0"/>
              <a:pPr>
                <a:defRPr/>
              </a:pPr>
              <a:t>‹#›</a:t>
            </a:fld>
            <a:endParaRPr lang="ja-JP" altLang="en-US"/>
          </a:p>
        </p:txBody>
      </p:sp>
    </p:spTree>
    <p:extLst>
      <p:ext uri="{BB962C8B-B14F-4D97-AF65-F5344CB8AC3E}">
        <p14:creationId xmlns:p14="http://schemas.microsoft.com/office/powerpoint/2010/main" val="41854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DBAF5-E008-41CE-834E-619E647462F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1C2892-5DF4-4CED-9216-F11B733D8E5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8F7414-795F-419E-8357-E95B54BE41C5}"/>
              </a:ext>
            </a:extLst>
          </p:cNvPr>
          <p:cNvSpPr>
            <a:spLocks noGrp="1"/>
          </p:cNvSpPr>
          <p:nvPr>
            <p:ph type="dt" sz="half" idx="10"/>
          </p:nvPr>
        </p:nvSpPr>
        <p:spPr/>
        <p:txBody>
          <a:bodyPr/>
          <a:lstStyle/>
          <a:p>
            <a:pPr>
              <a:defRPr/>
            </a:pPr>
            <a:fld id="{739943D9-544A-4895-A448-BADCDBD4273B}"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5DC9F328-1072-4FE2-BF32-2273688A4702}"/>
              </a:ext>
            </a:extLst>
          </p:cNvPr>
          <p:cNvSpPr>
            <a:spLocks noGrp="1"/>
          </p:cNvSpPr>
          <p:nvPr>
            <p:ph type="ftr" sz="quarter" idx="11"/>
          </p:nvPr>
        </p:nvSpPr>
        <p:spPr/>
        <p:txBody>
          <a:bodyPr/>
          <a:lstStyle/>
          <a:p>
            <a:pPr>
              <a:defRPr/>
            </a:pPr>
            <a:endParaRPr lang="ja-JP" altLang="en-US"/>
          </a:p>
        </p:txBody>
      </p:sp>
      <p:sp>
        <p:nvSpPr>
          <p:cNvPr id="6" name="スライド番号プレースホルダー 5">
            <a:extLst>
              <a:ext uri="{FF2B5EF4-FFF2-40B4-BE49-F238E27FC236}">
                <a16:creationId xmlns:a16="http://schemas.microsoft.com/office/drawing/2014/main" id="{0EFDED41-AC65-46A9-A014-454EDD317547}"/>
              </a:ext>
            </a:extLst>
          </p:cNvPr>
          <p:cNvSpPr>
            <a:spLocks noGrp="1"/>
          </p:cNvSpPr>
          <p:nvPr>
            <p:ph type="sldNum" sz="quarter" idx="12"/>
          </p:nvPr>
        </p:nvSpPr>
        <p:spPr/>
        <p:txBody>
          <a:bodyPr/>
          <a:lstStyle/>
          <a:p>
            <a:pPr>
              <a:defRPr/>
            </a:pPr>
            <a:fld id="{88971AEE-7F9F-49AB-8BE3-0F7FBE39B920}" type="slidenum">
              <a:rPr lang="ja-JP" altLang="en-US" smtClean="0"/>
              <a:pPr>
                <a:defRPr/>
              </a:pPr>
              <a:t>‹#›</a:t>
            </a:fld>
            <a:endParaRPr lang="ja-JP" altLang="en-US"/>
          </a:p>
        </p:txBody>
      </p:sp>
    </p:spTree>
    <p:extLst>
      <p:ext uri="{BB962C8B-B14F-4D97-AF65-F5344CB8AC3E}">
        <p14:creationId xmlns:p14="http://schemas.microsoft.com/office/powerpoint/2010/main" val="1656195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3E1AACB-84A3-4D3C-BE3D-C6E61793DCCB}"/>
              </a:ext>
            </a:extLst>
          </p:cNvPr>
          <p:cNvSpPr>
            <a:spLocks noGrp="1"/>
          </p:cNvSpPr>
          <p:nvPr>
            <p:ph type="title" orient="vert"/>
          </p:nvPr>
        </p:nvSpPr>
        <p:spPr>
          <a:xfrm>
            <a:off x="10201772" y="569240"/>
            <a:ext cx="3073896"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C1C463A-C288-4DB6-A10D-AD9B3EE270C8}"/>
              </a:ext>
            </a:extLst>
          </p:cNvPr>
          <p:cNvSpPr>
            <a:spLocks noGrp="1"/>
          </p:cNvSpPr>
          <p:nvPr>
            <p:ph type="body" orient="vert" idx="1"/>
          </p:nvPr>
        </p:nvSpPr>
        <p:spPr>
          <a:xfrm>
            <a:off x="980084" y="569240"/>
            <a:ext cx="9043491"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B77DA0-E78C-49FB-A980-DD1E64D9DB00}"/>
              </a:ext>
            </a:extLst>
          </p:cNvPr>
          <p:cNvSpPr>
            <a:spLocks noGrp="1"/>
          </p:cNvSpPr>
          <p:nvPr>
            <p:ph type="dt" sz="half" idx="10"/>
          </p:nvPr>
        </p:nvSpPr>
        <p:spPr/>
        <p:txBody>
          <a:bodyPr/>
          <a:lstStyle/>
          <a:p>
            <a:pPr>
              <a:defRPr/>
            </a:pPr>
            <a:fld id="{6AB13B31-D99F-4D2C-80B8-C2367FDF645C}"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94286CE7-E019-4EAD-9998-F9772AA4FB3A}"/>
              </a:ext>
            </a:extLst>
          </p:cNvPr>
          <p:cNvSpPr>
            <a:spLocks noGrp="1"/>
          </p:cNvSpPr>
          <p:nvPr>
            <p:ph type="ftr" sz="quarter" idx="11"/>
          </p:nvPr>
        </p:nvSpPr>
        <p:spPr/>
        <p:txBody>
          <a:bodyPr/>
          <a:lstStyle/>
          <a:p>
            <a:pPr>
              <a:defRPr/>
            </a:pPr>
            <a:endParaRPr lang="ja-JP" altLang="en-US"/>
          </a:p>
        </p:txBody>
      </p:sp>
      <p:sp>
        <p:nvSpPr>
          <p:cNvPr id="6" name="スライド番号プレースホルダー 5">
            <a:extLst>
              <a:ext uri="{FF2B5EF4-FFF2-40B4-BE49-F238E27FC236}">
                <a16:creationId xmlns:a16="http://schemas.microsoft.com/office/drawing/2014/main" id="{8E87B0DD-A82C-411A-8099-77D68226271C}"/>
              </a:ext>
            </a:extLst>
          </p:cNvPr>
          <p:cNvSpPr>
            <a:spLocks noGrp="1"/>
          </p:cNvSpPr>
          <p:nvPr>
            <p:ph type="sldNum" sz="quarter" idx="12"/>
          </p:nvPr>
        </p:nvSpPr>
        <p:spPr/>
        <p:txBody>
          <a:bodyPr/>
          <a:lstStyle/>
          <a:p>
            <a:pPr>
              <a:defRPr/>
            </a:pPr>
            <a:fld id="{C5C2A450-8D7A-42D2-8366-1D4A934B96C2}" type="slidenum">
              <a:rPr lang="ja-JP" altLang="en-US" smtClean="0"/>
              <a:pPr>
                <a:defRPr/>
              </a:pPr>
              <a:t>‹#›</a:t>
            </a:fld>
            <a:endParaRPr lang="ja-JP" altLang="en-US"/>
          </a:p>
        </p:txBody>
      </p:sp>
    </p:spTree>
    <p:extLst>
      <p:ext uri="{BB962C8B-B14F-4D97-AF65-F5344CB8AC3E}">
        <p14:creationId xmlns:p14="http://schemas.microsoft.com/office/powerpoint/2010/main" val="3042209183"/>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7E916-5407-4531-838F-DBADE6D704A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62EB23B-6FD2-4FC4-A8DF-C308C9070AE6}"/>
              </a:ext>
            </a:extLst>
          </p:cNvPr>
          <p:cNvSpPr>
            <a:spLocks noGrp="1"/>
          </p:cNvSpPr>
          <p:nvPr>
            <p:ph type="dt" sz="half" idx="10"/>
          </p:nvPr>
        </p:nvSpPr>
        <p:spPr/>
        <p:txBody>
          <a:bodyPr/>
          <a:lstStyle/>
          <a:p>
            <a:pPr>
              <a:defRPr/>
            </a:pPr>
            <a:fld id="{6AB13B31-D99F-4D2C-80B8-C2367FDF645C}" type="datetime1">
              <a:rPr lang="ja-JP" altLang="en-US" smtClean="0"/>
              <a:pPr>
                <a:defRPr/>
              </a:pPr>
              <a:t>2024/11/20</a:t>
            </a:fld>
            <a:endParaRPr lang="ja-JP" altLang="en-US"/>
          </a:p>
        </p:txBody>
      </p:sp>
      <p:sp>
        <p:nvSpPr>
          <p:cNvPr id="4" name="フッター プレースホルダー 3">
            <a:extLst>
              <a:ext uri="{FF2B5EF4-FFF2-40B4-BE49-F238E27FC236}">
                <a16:creationId xmlns:a16="http://schemas.microsoft.com/office/drawing/2014/main" id="{ED2BB665-A0C1-4D85-9D7C-55EC034BE7BF}"/>
              </a:ext>
            </a:extLst>
          </p:cNvPr>
          <p:cNvSpPr>
            <a:spLocks noGrp="1"/>
          </p:cNvSpPr>
          <p:nvPr>
            <p:ph type="ftr" sz="quarter" idx="11"/>
          </p:nvPr>
        </p:nvSpPr>
        <p:spPr/>
        <p:txBody>
          <a:bodyPr/>
          <a:lstStyle/>
          <a:p>
            <a:pPr>
              <a:defRPr/>
            </a:pPr>
            <a:endParaRPr lang="ja-JP" altLang="en-US"/>
          </a:p>
        </p:txBody>
      </p:sp>
      <p:sp>
        <p:nvSpPr>
          <p:cNvPr id="5" name="スライド番号プレースホルダー 4">
            <a:extLst>
              <a:ext uri="{FF2B5EF4-FFF2-40B4-BE49-F238E27FC236}">
                <a16:creationId xmlns:a16="http://schemas.microsoft.com/office/drawing/2014/main" id="{96E0A7DF-B646-420E-B2BC-92460C51D820}"/>
              </a:ext>
            </a:extLst>
          </p:cNvPr>
          <p:cNvSpPr>
            <a:spLocks noGrp="1"/>
          </p:cNvSpPr>
          <p:nvPr>
            <p:ph type="sldNum" sz="quarter" idx="12"/>
          </p:nvPr>
        </p:nvSpPr>
        <p:spPr/>
        <p:txBody>
          <a:bodyPr/>
          <a:lstStyle/>
          <a:p>
            <a:pPr>
              <a:defRPr/>
            </a:pPr>
            <a:fld id="{C5C2A450-8D7A-42D2-8366-1D4A934B96C2}" type="slidenum">
              <a:rPr lang="ja-JP" altLang="en-US" smtClean="0"/>
              <a:pPr>
                <a:defRPr/>
              </a:pPr>
              <a:t>‹#›</a:t>
            </a:fld>
            <a:endParaRPr lang="ja-JP" altLang="en-US"/>
          </a:p>
        </p:txBody>
      </p:sp>
    </p:spTree>
    <p:extLst>
      <p:ext uri="{BB962C8B-B14F-4D97-AF65-F5344CB8AC3E}">
        <p14:creationId xmlns:p14="http://schemas.microsoft.com/office/powerpoint/2010/main" val="3697416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9181" y="3321396"/>
            <a:ext cx="12117388" cy="2291810"/>
          </a:xfrm>
        </p:spPr>
        <p:txBody>
          <a:bodyPr/>
          <a:lstStyle/>
          <a:p>
            <a:r>
              <a:rPr lang="ja-JP" altLang="en-US"/>
              <a:t>マスタ タイトルの書式設定</a:t>
            </a:r>
          </a:p>
        </p:txBody>
      </p:sp>
      <p:sp>
        <p:nvSpPr>
          <p:cNvPr id="3" name="サブタイトル 2"/>
          <p:cNvSpPr>
            <a:spLocks noGrp="1"/>
          </p:cNvSpPr>
          <p:nvPr>
            <p:ph type="subTitle" idx="1"/>
          </p:nvPr>
        </p:nvSpPr>
        <p:spPr>
          <a:xfrm>
            <a:off x="2138363" y="6058694"/>
            <a:ext cx="9979025" cy="2732352"/>
          </a:xfrm>
        </p:spPr>
        <p:txBody>
          <a:bodyPr/>
          <a:lstStyle>
            <a:lvl1pPr marL="0" indent="0" algn="ctr">
              <a:buNone/>
              <a:defRPr>
                <a:solidFill>
                  <a:schemeClr val="tx1">
                    <a:tint val="75000"/>
                  </a:schemeClr>
                </a:solidFill>
              </a:defRPr>
            </a:lvl1pPr>
            <a:lvl2pPr marL="534581" indent="0" algn="ctr">
              <a:buNone/>
              <a:defRPr>
                <a:solidFill>
                  <a:schemeClr val="tx1">
                    <a:tint val="75000"/>
                  </a:schemeClr>
                </a:solidFill>
              </a:defRPr>
            </a:lvl2pPr>
            <a:lvl3pPr marL="1069162" indent="0" algn="ctr">
              <a:buNone/>
              <a:defRPr>
                <a:solidFill>
                  <a:schemeClr val="tx1">
                    <a:tint val="75000"/>
                  </a:schemeClr>
                </a:solidFill>
              </a:defRPr>
            </a:lvl3pPr>
            <a:lvl4pPr marL="1603743" indent="0" algn="ctr">
              <a:buNone/>
              <a:defRPr>
                <a:solidFill>
                  <a:schemeClr val="tx1">
                    <a:tint val="75000"/>
                  </a:schemeClr>
                </a:solidFill>
              </a:defRPr>
            </a:lvl4pPr>
            <a:lvl5pPr marL="2138324" indent="0" algn="ctr">
              <a:buNone/>
              <a:defRPr>
                <a:solidFill>
                  <a:schemeClr val="tx1">
                    <a:tint val="75000"/>
                  </a:schemeClr>
                </a:solidFill>
              </a:defRPr>
            </a:lvl5pPr>
            <a:lvl6pPr marL="2672906" indent="0" algn="ctr">
              <a:buNone/>
              <a:defRPr>
                <a:solidFill>
                  <a:schemeClr val="tx1">
                    <a:tint val="75000"/>
                  </a:schemeClr>
                </a:solidFill>
              </a:defRPr>
            </a:lvl6pPr>
            <a:lvl7pPr marL="3207487" indent="0" algn="ctr">
              <a:buNone/>
              <a:defRPr>
                <a:solidFill>
                  <a:schemeClr val="tx1">
                    <a:tint val="75000"/>
                  </a:schemeClr>
                </a:solidFill>
              </a:defRPr>
            </a:lvl7pPr>
            <a:lvl8pPr marL="3742068" indent="0" algn="ctr">
              <a:buNone/>
              <a:defRPr>
                <a:solidFill>
                  <a:schemeClr val="tx1">
                    <a:tint val="75000"/>
                  </a:schemeClr>
                </a:solidFill>
              </a:defRPr>
            </a:lvl8pPr>
            <a:lvl9pPr marL="427664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E2A3EFF6-F6FF-4DD1-9222-7E53CF27F63E}" type="datetime1">
              <a:rPr lang="ja-JP" altLang="en-US" smtClean="0"/>
              <a:t>2024/11/20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E81783E5-90F2-40BF-91AE-6D5571E6FC2B}" type="slidenum">
              <a:rPr lang="ja-JP" altLang="en-US"/>
              <a:pPr/>
              <a:t>‹#›</a:t>
            </a:fld>
            <a:endParaRPr lang="ja-JP" altLang="en-US"/>
          </a:p>
        </p:txBody>
      </p:sp>
    </p:spTree>
    <p:extLst>
      <p:ext uri="{BB962C8B-B14F-4D97-AF65-F5344CB8AC3E}">
        <p14:creationId xmlns:p14="http://schemas.microsoft.com/office/powerpoint/2010/main" val="896402211"/>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9E78BA7-5876-48D0-BB55-BFDB4C430A0B}" type="datetime1">
              <a:rPr lang="ja-JP" altLang="en-US" smtClean="0"/>
              <a:t>2024/11/20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C0E650D-1F4A-48DB-AC6F-81D58B7E0114}" type="slidenum">
              <a:rPr lang="ja-JP" altLang="en-US"/>
              <a:pPr/>
              <a:t>‹#›</a:t>
            </a:fld>
            <a:endParaRPr lang="ja-JP" altLang="en-US"/>
          </a:p>
        </p:txBody>
      </p:sp>
    </p:spTree>
    <p:extLst>
      <p:ext uri="{BB962C8B-B14F-4D97-AF65-F5344CB8AC3E}">
        <p14:creationId xmlns:p14="http://schemas.microsoft.com/office/powerpoint/2010/main" val="1675174490"/>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26106" y="6870484"/>
            <a:ext cx="12117388" cy="2123513"/>
          </a:xfrm>
        </p:spPr>
        <p:txBody>
          <a:bodyPr anchor="t"/>
          <a:lstStyle>
            <a:lvl1pPr algn="l">
              <a:defRPr sz="4677" b="1" cap="all"/>
            </a:lvl1pPr>
          </a:lstStyle>
          <a:p>
            <a:r>
              <a:rPr lang="ja-JP" altLang="en-US"/>
              <a:t>マスタ タイトルの書式設定</a:t>
            </a:r>
          </a:p>
        </p:txBody>
      </p:sp>
      <p:sp>
        <p:nvSpPr>
          <p:cNvPr id="3" name="テキスト プレースホルダ 2"/>
          <p:cNvSpPr>
            <a:spLocks noGrp="1"/>
          </p:cNvSpPr>
          <p:nvPr>
            <p:ph type="body" idx="1"/>
          </p:nvPr>
        </p:nvSpPr>
        <p:spPr>
          <a:xfrm>
            <a:off x="1126106" y="4531647"/>
            <a:ext cx="12117388" cy="2338833"/>
          </a:xfrm>
        </p:spPr>
        <p:txBody>
          <a:bodyPr anchor="b"/>
          <a:lstStyle>
            <a:lvl1pPr marL="0" indent="0">
              <a:buNone/>
              <a:defRPr sz="2339">
                <a:solidFill>
                  <a:schemeClr val="tx1">
                    <a:tint val="75000"/>
                  </a:schemeClr>
                </a:solidFill>
              </a:defRPr>
            </a:lvl1pPr>
            <a:lvl2pPr marL="534581" indent="0">
              <a:buNone/>
              <a:defRPr sz="2105">
                <a:solidFill>
                  <a:schemeClr val="tx1">
                    <a:tint val="75000"/>
                  </a:schemeClr>
                </a:solidFill>
              </a:defRPr>
            </a:lvl2pPr>
            <a:lvl3pPr marL="1069162" indent="0">
              <a:buNone/>
              <a:defRPr sz="1871">
                <a:solidFill>
                  <a:schemeClr val="tx1">
                    <a:tint val="75000"/>
                  </a:schemeClr>
                </a:solidFill>
              </a:defRPr>
            </a:lvl3pPr>
            <a:lvl4pPr marL="1603743" indent="0">
              <a:buNone/>
              <a:defRPr sz="1637">
                <a:solidFill>
                  <a:schemeClr val="tx1">
                    <a:tint val="75000"/>
                  </a:schemeClr>
                </a:solidFill>
              </a:defRPr>
            </a:lvl4pPr>
            <a:lvl5pPr marL="2138324" indent="0">
              <a:buNone/>
              <a:defRPr sz="1637">
                <a:solidFill>
                  <a:schemeClr val="tx1">
                    <a:tint val="75000"/>
                  </a:schemeClr>
                </a:solidFill>
              </a:defRPr>
            </a:lvl5pPr>
            <a:lvl6pPr marL="2672906" indent="0">
              <a:buNone/>
              <a:defRPr sz="1637">
                <a:solidFill>
                  <a:schemeClr val="tx1">
                    <a:tint val="75000"/>
                  </a:schemeClr>
                </a:solidFill>
              </a:defRPr>
            </a:lvl6pPr>
            <a:lvl7pPr marL="3207487" indent="0">
              <a:buNone/>
              <a:defRPr sz="1637">
                <a:solidFill>
                  <a:schemeClr val="tx1">
                    <a:tint val="75000"/>
                  </a:schemeClr>
                </a:solidFill>
              </a:defRPr>
            </a:lvl7pPr>
            <a:lvl8pPr marL="3742068" indent="0">
              <a:buNone/>
              <a:defRPr sz="1637">
                <a:solidFill>
                  <a:schemeClr val="tx1">
                    <a:tint val="75000"/>
                  </a:schemeClr>
                </a:solidFill>
              </a:defRPr>
            </a:lvl8pPr>
            <a:lvl9pPr marL="4276649" indent="0">
              <a:buNone/>
              <a:defRPr sz="1637">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1F435D32-E93F-4856-804B-D295EE56BC1D}" type="datetime1">
              <a:rPr lang="ja-JP" altLang="en-US" smtClean="0"/>
              <a:t>2024/11/20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71900C3D-C9EA-4E24-BC32-AA5E87D526AF}" type="slidenum">
              <a:rPr lang="ja-JP" altLang="en-US"/>
              <a:pPr/>
              <a:t>‹#›</a:t>
            </a:fld>
            <a:endParaRPr lang="ja-JP" altLang="en-US"/>
          </a:p>
        </p:txBody>
      </p:sp>
    </p:spTree>
    <p:extLst>
      <p:ext uri="{BB962C8B-B14F-4D97-AF65-F5344CB8AC3E}">
        <p14:creationId xmlns:p14="http://schemas.microsoft.com/office/powerpoint/2010/main" val="3547600391"/>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2787" y="2494760"/>
            <a:ext cx="6296290" cy="7056102"/>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7246673" y="2494760"/>
            <a:ext cx="6296290" cy="7056102"/>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D977C3DF-5702-497D-BCDF-B0F0575302F0}" type="datetime1">
              <a:rPr lang="ja-JP" altLang="en-US" smtClean="0"/>
              <a:t>2024/11/20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65440628-20AB-432E-8928-91E871ECE736}" type="slidenum">
              <a:rPr lang="ja-JP" altLang="en-US"/>
              <a:pPr/>
              <a:t>‹#›</a:t>
            </a:fld>
            <a:endParaRPr lang="ja-JP" altLang="en-US"/>
          </a:p>
        </p:txBody>
      </p:sp>
    </p:spTree>
    <p:extLst>
      <p:ext uri="{BB962C8B-B14F-4D97-AF65-F5344CB8AC3E}">
        <p14:creationId xmlns:p14="http://schemas.microsoft.com/office/powerpoint/2010/main" val="3177331419"/>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712788" y="2393284"/>
            <a:ext cx="6298765" cy="997407"/>
          </a:xfrm>
        </p:spPr>
        <p:txBody>
          <a:bodyPr anchor="b"/>
          <a:lstStyle>
            <a:lvl1pPr marL="0" indent="0">
              <a:buNone/>
              <a:defRPr sz="2806" b="1"/>
            </a:lvl1pPr>
            <a:lvl2pPr marL="534581" indent="0">
              <a:buNone/>
              <a:defRPr sz="2339" b="1"/>
            </a:lvl2pPr>
            <a:lvl3pPr marL="1069162" indent="0">
              <a:buNone/>
              <a:defRPr sz="2105" b="1"/>
            </a:lvl3pPr>
            <a:lvl4pPr marL="1603743" indent="0">
              <a:buNone/>
              <a:defRPr sz="1871" b="1"/>
            </a:lvl4pPr>
            <a:lvl5pPr marL="2138324" indent="0">
              <a:buNone/>
              <a:defRPr sz="1871" b="1"/>
            </a:lvl5pPr>
            <a:lvl6pPr marL="2672906" indent="0">
              <a:buNone/>
              <a:defRPr sz="1871" b="1"/>
            </a:lvl6pPr>
            <a:lvl7pPr marL="3207487" indent="0">
              <a:buNone/>
              <a:defRPr sz="1871" b="1"/>
            </a:lvl7pPr>
            <a:lvl8pPr marL="3742068" indent="0">
              <a:buNone/>
              <a:defRPr sz="1871" b="1"/>
            </a:lvl8pPr>
            <a:lvl9pPr marL="4276649" indent="0">
              <a:buNone/>
              <a:defRPr sz="1871"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712788" y="3390691"/>
            <a:ext cx="6298765" cy="6160168"/>
          </a:xfrm>
        </p:spPr>
        <p:txBody>
          <a:bodyPr/>
          <a:lstStyle>
            <a:lvl1pPr>
              <a:defRPr sz="2806"/>
            </a:lvl1pPr>
            <a:lvl2pPr>
              <a:defRPr sz="2339"/>
            </a:lvl2pPr>
            <a:lvl3pPr>
              <a:defRPr sz="2105"/>
            </a:lvl3pPr>
            <a:lvl4pPr>
              <a:defRPr sz="1871"/>
            </a:lvl4pPr>
            <a:lvl5pPr>
              <a:defRPr sz="1871"/>
            </a:lvl5pPr>
            <a:lvl6pPr>
              <a:defRPr sz="1871"/>
            </a:lvl6pPr>
            <a:lvl7pPr>
              <a:defRPr sz="1871"/>
            </a:lvl7pPr>
            <a:lvl8pPr>
              <a:defRPr sz="1871"/>
            </a:lvl8pPr>
            <a:lvl9pPr>
              <a:defRPr sz="187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7241726" y="2393284"/>
            <a:ext cx="6301239" cy="997407"/>
          </a:xfrm>
        </p:spPr>
        <p:txBody>
          <a:bodyPr anchor="b"/>
          <a:lstStyle>
            <a:lvl1pPr marL="0" indent="0">
              <a:buNone/>
              <a:defRPr sz="2806" b="1"/>
            </a:lvl1pPr>
            <a:lvl2pPr marL="534581" indent="0">
              <a:buNone/>
              <a:defRPr sz="2339" b="1"/>
            </a:lvl2pPr>
            <a:lvl3pPr marL="1069162" indent="0">
              <a:buNone/>
              <a:defRPr sz="2105" b="1"/>
            </a:lvl3pPr>
            <a:lvl4pPr marL="1603743" indent="0">
              <a:buNone/>
              <a:defRPr sz="1871" b="1"/>
            </a:lvl4pPr>
            <a:lvl5pPr marL="2138324" indent="0">
              <a:buNone/>
              <a:defRPr sz="1871" b="1"/>
            </a:lvl5pPr>
            <a:lvl6pPr marL="2672906" indent="0">
              <a:buNone/>
              <a:defRPr sz="1871" b="1"/>
            </a:lvl6pPr>
            <a:lvl7pPr marL="3207487" indent="0">
              <a:buNone/>
              <a:defRPr sz="1871" b="1"/>
            </a:lvl7pPr>
            <a:lvl8pPr marL="3742068" indent="0">
              <a:buNone/>
              <a:defRPr sz="1871" b="1"/>
            </a:lvl8pPr>
            <a:lvl9pPr marL="4276649" indent="0">
              <a:buNone/>
              <a:defRPr sz="1871"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7241726" y="3390691"/>
            <a:ext cx="6301239" cy="6160168"/>
          </a:xfrm>
        </p:spPr>
        <p:txBody>
          <a:bodyPr/>
          <a:lstStyle>
            <a:lvl1pPr>
              <a:defRPr sz="2806"/>
            </a:lvl1pPr>
            <a:lvl2pPr>
              <a:defRPr sz="2339"/>
            </a:lvl2pPr>
            <a:lvl3pPr>
              <a:defRPr sz="2105"/>
            </a:lvl3pPr>
            <a:lvl4pPr>
              <a:defRPr sz="1871"/>
            </a:lvl4pPr>
            <a:lvl5pPr>
              <a:defRPr sz="1871"/>
            </a:lvl5pPr>
            <a:lvl6pPr>
              <a:defRPr sz="1871"/>
            </a:lvl6pPr>
            <a:lvl7pPr>
              <a:defRPr sz="1871"/>
            </a:lvl7pPr>
            <a:lvl8pPr>
              <a:defRPr sz="1871"/>
            </a:lvl8pPr>
            <a:lvl9pPr>
              <a:defRPr sz="187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4ED16F8B-9103-4640-B46F-2691BC66C94D}" type="datetime1">
              <a:rPr lang="ja-JP" altLang="en-US" smtClean="0"/>
              <a:t>2024/11/20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6097A96F-0CC6-4561-89BA-103081AAB09A}" type="slidenum">
              <a:rPr lang="ja-JP" altLang="en-US"/>
              <a:pPr/>
              <a:t>‹#›</a:t>
            </a:fld>
            <a:endParaRPr lang="ja-JP" altLang="en-US"/>
          </a:p>
        </p:txBody>
      </p:sp>
    </p:spTree>
    <p:extLst>
      <p:ext uri="{BB962C8B-B14F-4D97-AF65-F5344CB8AC3E}">
        <p14:creationId xmlns:p14="http://schemas.microsoft.com/office/powerpoint/2010/main" val="3748512315"/>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A9DA0B8E-E702-40B6-8DC1-B2E0A106601B}" type="datetime1">
              <a:rPr lang="ja-JP" altLang="en-US" smtClean="0"/>
              <a:t>2024/11/20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4291F164-75E0-4C21-AC1B-ECE355AD5C40}" type="slidenum">
              <a:rPr lang="ja-JP" altLang="en-US"/>
              <a:pPr/>
              <a:t>‹#›</a:t>
            </a:fld>
            <a:endParaRPr lang="ja-JP" altLang="en-US"/>
          </a:p>
        </p:txBody>
      </p:sp>
    </p:spTree>
    <p:extLst>
      <p:ext uri="{BB962C8B-B14F-4D97-AF65-F5344CB8AC3E}">
        <p14:creationId xmlns:p14="http://schemas.microsoft.com/office/powerpoint/2010/main" val="195379115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72659" y="2665532"/>
            <a:ext cx="12295584"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659" y="7155103"/>
            <a:ext cx="12295584"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66B6B3-EF5F-4137-B67C-A7634A3B5E31}" type="datetime1">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30111366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1886078-4200-4BFD-98E2-1DB1F76CA258}" type="datetime1">
              <a:rPr lang="ja-JP" altLang="en-US" smtClean="0"/>
              <a:t>2024/11/20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E191A05D-F187-4B82-9026-61B64AE59206}" type="slidenum">
              <a:rPr lang="ja-JP" altLang="en-US"/>
              <a:pPr/>
              <a:t>‹#›</a:t>
            </a:fld>
            <a:endParaRPr lang="ja-JP" altLang="en-US"/>
          </a:p>
        </p:txBody>
      </p:sp>
    </p:spTree>
    <p:extLst>
      <p:ext uri="{BB962C8B-B14F-4D97-AF65-F5344CB8AC3E}">
        <p14:creationId xmlns:p14="http://schemas.microsoft.com/office/powerpoint/2010/main" val="65528739"/>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12790" y="425693"/>
            <a:ext cx="4690044" cy="1811668"/>
          </a:xfrm>
        </p:spPr>
        <p:txBody>
          <a:bodyPr anchor="b"/>
          <a:lstStyle>
            <a:lvl1pPr algn="l">
              <a:defRPr sz="2339" b="1"/>
            </a:lvl1pPr>
          </a:lstStyle>
          <a:p>
            <a:r>
              <a:rPr lang="ja-JP" altLang="en-US"/>
              <a:t>マスタ タイトルの書式設定</a:t>
            </a:r>
          </a:p>
        </p:txBody>
      </p:sp>
      <p:sp>
        <p:nvSpPr>
          <p:cNvPr id="3" name="コンテンツ プレースホルダ 2"/>
          <p:cNvSpPr>
            <a:spLocks noGrp="1"/>
          </p:cNvSpPr>
          <p:nvPr>
            <p:ph idx="1"/>
          </p:nvPr>
        </p:nvSpPr>
        <p:spPr>
          <a:xfrm>
            <a:off x="5573602" y="425697"/>
            <a:ext cx="7969360" cy="9125166"/>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712790" y="2237365"/>
            <a:ext cx="4690044" cy="7313498"/>
          </a:xfrm>
        </p:spPr>
        <p:txBody>
          <a:bodyPr/>
          <a:lstStyle>
            <a:lvl1pPr marL="0" indent="0">
              <a:buNone/>
              <a:defRPr sz="1637"/>
            </a:lvl1pPr>
            <a:lvl2pPr marL="534581" indent="0">
              <a:buNone/>
              <a:defRPr sz="1403"/>
            </a:lvl2pPr>
            <a:lvl3pPr marL="1069162" indent="0">
              <a:buNone/>
              <a:defRPr sz="1169"/>
            </a:lvl3pPr>
            <a:lvl4pPr marL="1603743" indent="0">
              <a:buNone/>
              <a:defRPr sz="1052"/>
            </a:lvl4pPr>
            <a:lvl5pPr marL="2138324" indent="0">
              <a:buNone/>
              <a:defRPr sz="1052"/>
            </a:lvl5pPr>
            <a:lvl6pPr marL="2672906" indent="0">
              <a:buNone/>
              <a:defRPr sz="1052"/>
            </a:lvl6pPr>
            <a:lvl7pPr marL="3207487" indent="0">
              <a:buNone/>
              <a:defRPr sz="1052"/>
            </a:lvl7pPr>
            <a:lvl8pPr marL="3742068" indent="0">
              <a:buNone/>
              <a:defRPr sz="1052"/>
            </a:lvl8pPr>
            <a:lvl9pPr marL="4276649" indent="0">
              <a:buNone/>
              <a:defRPr sz="1052"/>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ED2D4FE-4957-4D9F-87E1-A6C80CAF59DB}" type="datetime1">
              <a:rPr lang="ja-JP" altLang="en-US" smtClean="0"/>
              <a:t>2024/11/20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523C216-8D05-4AA6-956C-9F3E9F243AA7}" type="slidenum">
              <a:rPr lang="ja-JP" altLang="en-US"/>
              <a:pPr/>
              <a:t>‹#›</a:t>
            </a:fld>
            <a:endParaRPr lang="ja-JP" altLang="en-US"/>
          </a:p>
        </p:txBody>
      </p:sp>
    </p:spTree>
    <p:extLst>
      <p:ext uri="{BB962C8B-B14F-4D97-AF65-F5344CB8AC3E}">
        <p14:creationId xmlns:p14="http://schemas.microsoft.com/office/powerpoint/2010/main" val="415196350"/>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94227" y="7484269"/>
            <a:ext cx="8553450" cy="883560"/>
          </a:xfrm>
        </p:spPr>
        <p:txBody>
          <a:bodyPr anchor="b"/>
          <a:lstStyle>
            <a:lvl1pPr algn="l">
              <a:defRPr sz="2339" b="1"/>
            </a:lvl1pPr>
          </a:lstStyle>
          <a:p>
            <a:r>
              <a:rPr lang="ja-JP" altLang="en-US"/>
              <a:t>マスタ タイトルの書式設定</a:t>
            </a:r>
          </a:p>
        </p:txBody>
      </p:sp>
      <p:sp>
        <p:nvSpPr>
          <p:cNvPr id="3" name="図プレースホルダ 2"/>
          <p:cNvSpPr>
            <a:spLocks noGrp="1"/>
          </p:cNvSpPr>
          <p:nvPr>
            <p:ph type="pic" idx="1"/>
          </p:nvPr>
        </p:nvSpPr>
        <p:spPr>
          <a:xfrm>
            <a:off x="2794227" y="955333"/>
            <a:ext cx="8553450" cy="6415088"/>
          </a:xfrm>
        </p:spPr>
        <p:txBody>
          <a:bodyPr rtlCol="0">
            <a:normAutofit/>
          </a:bodyPr>
          <a:lstStyle>
            <a:lvl1pPr marL="0" indent="0">
              <a:buNone/>
              <a:defRPr sz="3742"/>
            </a:lvl1pPr>
            <a:lvl2pPr marL="534581" indent="0">
              <a:buNone/>
              <a:defRPr sz="3274"/>
            </a:lvl2pPr>
            <a:lvl3pPr marL="1069162" indent="0">
              <a:buNone/>
              <a:defRPr sz="2806"/>
            </a:lvl3pPr>
            <a:lvl4pPr marL="1603743" indent="0">
              <a:buNone/>
              <a:defRPr sz="2339"/>
            </a:lvl4pPr>
            <a:lvl5pPr marL="2138324" indent="0">
              <a:buNone/>
              <a:defRPr sz="2339"/>
            </a:lvl5pPr>
            <a:lvl6pPr marL="2672906" indent="0">
              <a:buNone/>
              <a:defRPr sz="2339"/>
            </a:lvl6pPr>
            <a:lvl7pPr marL="3207487" indent="0">
              <a:buNone/>
              <a:defRPr sz="2339"/>
            </a:lvl7pPr>
            <a:lvl8pPr marL="3742068" indent="0">
              <a:buNone/>
              <a:defRPr sz="2339"/>
            </a:lvl8pPr>
            <a:lvl9pPr marL="4276649" indent="0">
              <a:buNone/>
              <a:defRPr sz="2339"/>
            </a:lvl9pPr>
          </a:lstStyle>
          <a:p>
            <a:pPr lvl="0"/>
            <a:endParaRPr lang="ja-JP" altLang="en-US" noProof="0"/>
          </a:p>
        </p:txBody>
      </p:sp>
      <p:sp>
        <p:nvSpPr>
          <p:cNvPr id="4" name="テキスト プレースホルダ 3"/>
          <p:cNvSpPr>
            <a:spLocks noGrp="1"/>
          </p:cNvSpPr>
          <p:nvPr>
            <p:ph type="body" sz="half" idx="2"/>
          </p:nvPr>
        </p:nvSpPr>
        <p:spPr>
          <a:xfrm>
            <a:off x="2794227" y="8367830"/>
            <a:ext cx="8553450" cy="1254802"/>
          </a:xfrm>
        </p:spPr>
        <p:txBody>
          <a:bodyPr/>
          <a:lstStyle>
            <a:lvl1pPr marL="0" indent="0">
              <a:buNone/>
              <a:defRPr sz="1637"/>
            </a:lvl1pPr>
            <a:lvl2pPr marL="534581" indent="0">
              <a:buNone/>
              <a:defRPr sz="1403"/>
            </a:lvl2pPr>
            <a:lvl3pPr marL="1069162" indent="0">
              <a:buNone/>
              <a:defRPr sz="1169"/>
            </a:lvl3pPr>
            <a:lvl4pPr marL="1603743" indent="0">
              <a:buNone/>
              <a:defRPr sz="1052"/>
            </a:lvl4pPr>
            <a:lvl5pPr marL="2138324" indent="0">
              <a:buNone/>
              <a:defRPr sz="1052"/>
            </a:lvl5pPr>
            <a:lvl6pPr marL="2672906" indent="0">
              <a:buNone/>
              <a:defRPr sz="1052"/>
            </a:lvl6pPr>
            <a:lvl7pPr marL="3207487" indent="0">
              <a:buNone/>
              <a:defRPr sz="1052"/>
            </a:lvl7pPr>
            <a:lvl8pPr marL="3742068" indent="0">
              <a:buNone/>
              <a:defRPr sz="1052"/>
            </a:lvl8pPr>
            <a:lvl9pPr marL="4276649" indent="0">
              <a:buNone/>
              <a:defRPr sz="1052"/>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A289CFE-C142-458B-9B8E-EDE13332F4A0}" type="datetime1">
              <a:rPr lang="ja-JP" altLang="en-US" smtClean="0"/>
              <a:t>2024/11/20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210FB232-9CE8-42F2-A32E-0DAD1088F2FF}" type="slidenum">
              <a:rPr lang="ja-JP" altLang="en-US"/>
              <a:pPr/>
              <a:t>‹#›</a:t>
            </a:fld>
            <a:endParaRPr lang="ja-JP" altLang="en-US"/>
          </a:p>
        </p:txBody>
      </p:sp>
    </p:spTree>
    <p:extLst>
      <p:ext uri="{BB962C8B-B14F-4D97-AF65-F5344CB8AC3E}">
        <p14:creationId xmlns:p14="http://schemas.microsoft.com/office/powerpoint/2010/main" val="531674444"/>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6475F20-3C18-414C-A58C-3BA576BB9688}" type="datetime1">
              <a:rPr lang="ja-JP" altLang="en-US" smtClean="0"/>
              <a:t>2024/11/20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A56DBB72-7484-47CC-AFE9-FA6D7E4E230E}" type="slidenum">
              <a:rPr lang="ja-JP" altLang="en-US"/>
              <a:pPr/>
              <a:t>‹#›</a:t>
            </a:fld>
            <a:endParaRPr lang="ja-JP" altLang="en-US"/>
          </a:p>
        </p:txBody>
      </p:sp>
    </p:spTree>
    <p:extLst>
      <p:ext uri="{BB962C8B-B14F-4D97-AF65-F5344CB8AC3E}">
        <p14:creationId xmlns:p14="http://schemas.microsoft.com/office/powerpoint/2010/main" val="2231713013"/>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335419" y="428172"/>
            <a:ext cx="3207544" cy="912269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12788" y="428172"/>
            <a:ext cx="9385035" cy="912269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A19DF1A-9078-4530-B278-E4FF80F1FF7B}" type="datetime1">
              <a:rPr lang="ja-JP" altLang="en-US" smtClean="0"/>
              <a:t>2024/11/20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84E5CAAE-DD7F-4EEF-B11C-48DFB06DC7E7}" type="slidenum">
              <a:rPr lang="ja-JP" altLang="en-US"/>
              <a:pPr/>
              <a:t>‹#›</a:t>
            </a:fld>
            <a:endParaRPr lang="ja-JP" altLang="en-US"/>
          </a:p>
        </p:txBody>
      </p:sp>
    </p:spTree>
    <p:extLst>
      <p:ext uri="{BB962C8B-B14F-4D97-AF65-F5344CB8AC3E}">
        <p14:creationId xmlns:p14="http://schemas.microsoft.com/office/powerpoint/2010/main" val="2854292542"/>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80083" y="2846200"/>
            <a:ext cx="605869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216973" y="2846200"/>
            <a:ext cx="605869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60449D-86AF-4E2B-9079-BFFDEF899706}" type="datetime1">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65783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81940" y="569242"/>
            <a:ext cx="12295584"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81941" y="2620980"/>
            <a:ext cx="6030850"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981941" y="3905482"/>
            <a:ext cx="6030850"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216974" y="2620980"/>
            <a:ext cx="6060551"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216974" y="3905482"/>
            <a:ext cx="6060551"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22677C1-C2F9-462E-AC66-C6B98A303B0D}" type="datetime1">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23046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E229E8-A26A-4195-B62B-15482D40FFCE}" type="datetime1">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196315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C23C8-999C-45DD-AC89-9A1BEFFC7E21}" type="datetime1">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16856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1940" y="712788"/>
            <a:ext cx="4597850"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060551" y="1539425"/>
            <a:ext cx="7216973"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81940" y="3207544"/>
            <a:ext cx="459785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9D6559-AA0B-4588-8587-E77535C1EDAF}" type="datetime1">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96677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81940" y="712788"/>
            <a:ext cx="4597850"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60551" y="1539425"/>
            <a:ext cx="7216973"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81940" y="3207544"/>
            <a:ext cx="459785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EBF5DC-2A89-422F-BC6F-AECA80D3CDCE}" type="datetime1">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83771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80083" y="569242"/>
            <a:ext cx="12295584"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80083" y="2846200"/>
            <a:ext cx="12295584"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80083" y="9909729"/>
            <a:ext cx="320754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C186BEB2-7BF6-48DB-B077-15590687FBF0}" type="datetime1">
              <a:rPr kumimoji="1" lang="ja-JP" altLang="en-US" smtClean="0"/>
              <a:t>2024/11/20</a:t>
            </a:fld>
            <a:endParaRPr kumimoji="1" lang="ja-JP" altLang="en-US"/>
          </a:p>
        </p:txBody>
      </p:sp>
      <p:sp>
        <p:nvSpPr>
          <p:cNvPr id="5" name="Footer Placeholder 4"/>
          <p:cNvSpPr>
            <a:spLocks noGrp="1"/>
          </p:cNvSpPr>
          <p:nvPr>
            <p:ph type="ftr" sz="quarter" idx="3"/>
          </p:nvPr>
        </p:nvSpPr>
        <p:spPr>
          <a:xfrm>
            <a:off x="4722217" y="9909729"/>
            <a:ext cx="4811316"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068123" y="9909729"/>
            <a:ext cx="320754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7842646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B30A70A-99F3-4D91-B2FB-F931C40F156E}"/>
              </a:ext>
            </a:extLst>
          </p:cNvPr>
          <p:cNvSpPr>
            <a:spLocks noGrp="1"/>
          </p:cNvSpPr>
          <p:nvPr>
            <p:ph type="title"/>
          </p:nvPr>
        </p:nvSpPr>
        <p:spPr>
          <a:xfrm>
            <a:off x="980083" y="569242"/>
            <a:ext cx="12295584"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63EBC2-7BDC-49D5-8C90-80E163A8B54B}"/>
              </a:ext>
            </a:extLst>
          </p:cNvPr>
          <p:cNvSpPr>
            <a:spLocks noGrp="1"/>
          </p:cNvSpPr>
          <p:nvPr>
            <p:ph type="body" idx="1"/>
          </p:nvPr>
        </p:nvSpPr>
        <p:spPr>
          <a:xfrm>
            <a:off x="980083" y="2846200"/>
            <a:ext cx="12295584"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830D3AC-4A85-4876-AF12-4BA0F2C95C23}"/>
              </a:ext>
            </a:extLst>
          </p:cNvPr>
          <p:cNvSpPr>
            <a:spLocks noGrp="1"/>
          </p:cNvSpPr>
          <p:nvPr>
            <p:ph type="dt" sz="half" idx="2"/>
          </p:nvPr>
        </p:nvSpPr>
        <p:spPr>
          <a:xfrm>
            <a:off x="980083" y="9909729"/>
            <a:ext cx="3207544" cy="569240"/>
          </a:xfrm>
          <a:prstGeom prst="rect">
            <a:avLst/>
          </a:prstGeom>
        </p:spPr>
        <p:txBody>
          <a:bodyPr vert="horz" lIns="91440" tIns="45720" rIns="91440" bIns="45720" rtlCol="0" anchor="ctr"/>
          <a:lstStyle>
            <a:lvl1pPr algn="l">
              <a:defRPr sz="1403">
                <a:solidFill>
                  <a:schemeClr val="tx1">
                    <a:tint val="75000"/>
                  </a:schemeClr>
                </a:solidFill>
              </a:defRPr>
            </a:lvl1pPr>
          </a:lstStyle>
          <a:p>
            <a:pPr>
              <a:defRPr/>
            </a:pPr>
            <a:fld id="{6AB13B31-D99F-4D2C-80B8-C2367FDF645C}" type="datetime1">
              <a:rPr lang="ja-JP" altLang="en-US" smtClean="0"/>
              <a:pPr>
                <a:defRPr/>
              </a:pPr>
              <a:t>2024/11/20</a:t>
            </a:fld>
            <a:endParaRPr lang="ja-JP" altLang="en-US"/>
          </a:p>
        </p:txBody>
      </p:sp>
      <p:sp>
        <p:nvSpPr>
          <p:cNvPr id="5" name="フッター プレースホルダー 4">
            <a:extLst>
              <a:ext uri="{FF2B5EF4-FFF2-40B4-BE49-F238E27FC236}">
                <a16:creationId xmlns:a16="http://schemas.microsoft.com/office/drawing/2014/main" id="{DBCAAC81-E2D7-48C1-A2FD-CED644DE11C9}"/>
              </a:ext>
            </a:extLst>
          </p:cNvPr>
          <p:cNvSpPr>
            <a:spLocks noGrp="1"/>
          </p:cNvSpPr>
          <p:nvPr>
            <p:ph type="ftr" sz="quarter" idx="3"/>
          </p:nvPr>
        </p:nvSpPr>
        <p:spPr>
          <a:xfrm>
            <a:off x="4722217" y="9909729"/>
            <a:ext cx="4811316" cy="569240"/>
          </a:xfrm>
          <a:prstGeom prst="rect">
            <a:avLst/>
          </a:prstGeom>
        </p:spPr>
        <p:txBody>
          <a:bodyPr vert="horz" lIns="91440" tIns="45720" rIns="91440" bIns="45720" rtlCol="0" anchor="ctr"/>
          <a:lstStyle>
            <a:lvl1pPr algn="ctr">
              <a:defRPr sz="1403">
                <a:solidFill>
                  <a:schemeClr val="tx1">
                    <a:tint val="75000"/>
                  </a:schemeClr>
                </a:solidFill>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408B3490-4BBB-41AE-9900-182AD8F35F2C}"/>
              </a:ext>
            </a:extLst>
          </p:cNvPr>
          <p:cNvSpPr>
            <a:spLocks noGrp="1"/>
          </p:cNvSpPr>
          <p:nvPr>
            <p:ph type="sldNum" sz="quarter" idx="4"/>
          </p:nvPr>
        </p:nvSpPr>
        <p:spPr>
          <a:xfrm>
            <a:off x="10068123" y="9909729"/>
            <a:ext cx="3207544" cy="569240"/>
          </a:xfrm>
          <a:prstGeom prst="rect">
            <a:avLst/>
          </a:prstGeom>
        </p:spPr>
        <p:txBody>
          <a:bodyPr vert="horz" lIns="91440" tIns="45720" rIns="91440" bIns="45720" rtlCol="0" anchor="ctr"/>
          <a:lstStyle>
            <a:lvl1pPr algn="r">
              <a:defRPr sz="1403">
                <a:solidFill>
                  <a:schemeClr val="tx1">
                    <a:tint val="75000"/>
                  </a:schemeClr>
                </a:solidFill>
              </a:defRPr>
            </a:lvl1pPr>
          </a:lstStyle>
          <a:p>
            <a:pPr>
              <a:defRPr/>
            </a:pPr>
            <a:fld id="{C5C2A450-8D7A-42D2-8366-1D4A934B96C2}" type="slidenum">
              <a:rPr lang="ja-JP" altLang="en-US" smtClean="0"/>
              <a:pPr>
                <a:defRPr/>
              </a:pPr>
              <a:t>‹#›</a:t>
            </a:fld>
            <a:endParaRPr lang="ja-JP" altLang="en-US"/>
          </a:p>
        </p:txBody>
      </p:sp>
    </p:spTree>
    <p:extLst>
      <p:ext uri="{BB962C8B-B14F-4D97-AF65-F5344CB8AC3E}">
        <p14:creationId xmlns:p14="http://schemas.microsoft.com/office/powerpoint/2010/main" val="4493739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l" defTabSz="1069162"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291" indent="-267291" algn="l" defTabSz="1069162"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872" indent="-267291" algn="l" defTabSz="1069162"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453" indent="-267291" algn="l" defTabSz="1069162"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034"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615"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196"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777"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358"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3939" indent="-267291" algn="l" defTabSz="1069162"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ja-JP"/>
      </a:defPPr>
      <a:lvl1pPr marL="0" algn="l" defTabSz="1069162" rtl="0" eaLnBrk="1" latinLnBrk="0" hangingPunct="1">
        <a:defRPr kumimoji="1" sz="2105" kern="1200">
          <a:solidFill>
            <a:schemeClr val="tx1"/>
          </a:solidFill>
          <a:latin typeface="+mn-lt"/>
          <a:ea typeface="+mn-ea"/>
          <a:cs typeface="+mn-cs"/>
        </a:defRPr>
      </a:lvl1pPr>
      <a:lvl2pPr marL="534581" algn="l" defTabSz="1069162" rtl="0" eaLnBrk="1" latinLnBrk="0" hangingPunct="1">
        <a:defRPr kumimoji="1" sz="2105" kern="1200">
          <a:solidFill>
            <a:schemeClr val="tx1"/>
          </a:solidFill>
          <a:latin typeface="+mn-lt"/>
          <a:ea typeface="+mn-ea"/>
          <a:cs typeface="+mn-cs"/>
        </a:defRPr>
      </a:lvl2pPr>
      <a:lvl3pPr marL="1069162" algn="l" defTabSz="1069162" rtl="0" eaLnBrk="1" latinLnBrk="0" hangingPunct="1">
        <a:defRPr kumimoji="1" sz="2105" kern="1200">
          <a:solidFill>
            <a:schemeClr val="tx1"/>
          </a:solidFill>
          <a:latin typeface="+mn-lt"/>
          <a:ea typeface="+mn-ea"/>
          <a:cs typeface="+mn-cs"/>
        </a:defRPr>
      </a:lvl3pPr>
      <a:lvl4pPr marL="1603743" algn="l" defTabSz="1069162" rtl="0" eaLnBrk="1" latinLnBrk="0" hangingPunct="1">
        <a:defRPr kumimoji="1" sz="2105" kern="1200">
          <a:solidFill>
            <a:schemeClr val="tx1"/>
          </a:solidFill>
          <a:latin typeface="+mn-lt"/>
          <a:ea typeface="+mn-ea"/>
          <a:cs typeface="+mn-cs"/>
        </a:defRPr>
      </a:lvl4pPr>
      <a:lvl5pPr marL="2138324" algn="l" defTabSz="1069162" rtl="0" eaLnBrk="1" latinLnBrk="0" hangingPunct="1">
        <a:defRPr kumimoji="1" sz="2105" kern="1200">
          <a:solidFill>
            <a:schemeClr val="tx1"/>
          </a:solidFill>
          <a:latin typeface="+mn-lt"/>
          <a:ea typeface="+mn-ea"/>
          <a:cs typeface="+mn-cs"/>
        </a:defRPr>
      </a:lvl5pPr>
      <a:lvl6pPr marL="2672906" algn="l" defTabSz="1069162" rtl="0" eaLnBrk="1" latinLnBrk="0" hangingPunct="1">
        <a:defRPr kumimoji="1" sz="2105" kern="1200">
          <a:solidFill>
            <a:schemeClr val="tx1"/>
          </a:solidFill>
          <a:latin typeface="+mn-lt"/>
          <a:ea typeface="+mn-ea"/>
          <a:cs typeface="+mn-cs"/>
        </a:defRPr>
      </a:lvl6pPr>
      <a:lvl7pPr marL="3207487" algn="l" defTabSz="1069162" rtl="0" eaLnBrk="1" latinLnBrk="0" hangingPunct="1">
        <a:defRPr kumimoji="1" sz="2105" kern="1200">
          <a:solidFill>
            <a:schemeClr val="tx1"/>
          </a:solidFill>
          <a:latin typeface="+mn-lt"/>
          <a:ea typeface="+mn-ea"/>
          <a:cs typeface="+mn-cs"/>
        </a:defRPr>
      </a:lvl7pPr>
      <a:lvl8pPr marL="3742068" algn="l" defTabSz="1069162" rtl="0" eaLnBrk="1" latinLnBrk="0" hangingPunct="1">
        <a:defRPr kumimoji="1" sz="2105" kern="1200">
          <a:solidFill>
            <a:schemeClr val="tx1"/>
          </a:solidFill>
          <a:latin typeface="+mn-lt"/>
          <a:ea typeface="+mn-ea"/>
          <a:cs typeface="+mn-cs"/>
        </a:defRPr>
      </a:lvl8pPr>
      <a:lvl9pPr marL="4276649" algn="l" defTabSz="1069162" rtl="0" eaLnBrk="1" latinLnBrk="0" hangingPunct="1">
        <a:defRPr kumimoji="1" sz="21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712788" y="428168"/>
            <a:ext cx="12830175" cy="1781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712788" y="2494760"/>
            <a:ext cx="12830175" cy="7056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712787" y="9909731"/>
            <a:ext cx="3326342" cy="569240"/>
          </a:xfrm>
          <a:prstGeom prst="rect">
            <a:avLst/>
          </a:prstGeom>
        </p:spPr>
        <p:txBody>
          <a:bodyPr vert="horz" lIns="91440" tIns="45720" rIns="91440" bIns="45720" rtlCol="0" anchor="ctr"/>
          <a:lstStyle>
            <a:lvl1pPr algn="l" eaLnBrk="1" fontAlgn="auto" hangingPunct="1">
              <a:spcBef>
                <a:spcPts val="0"/>
              </a:spcBef>
              <a:spcAft>
                <a:spcPts val="0"/>
              </a:spcAft>
              <a:defRPr sz="1403">
                <a:solidFill>
                  <a:schemeClr val="tx1">
                    <a:tint val="75000"/>
                  </a:schemeClr>
                </a:solidFill>
                <a:latin typeface="+mn-lt"/>
                <a:ea typeface="+mn-ea"/>
              </a:defRPr>
            </a:lvl1pPr>
          </a:lstStyle>
          <a:p>
            <a:pPr>
              <a:defRPr/>
            </a:pPr>
            <a:fld id="{01B20367-D34D-475F-9E5E-22E06E21AD31}" type="datetime1">
              <a:rPr lang="ja-JP" altLang="en-US" smtClean="0"/>
              <a:t>2024/11/20</a:t>
            </a:fld>
            <a:endParaRPr lang="ja-JP" altLang="en-US"/>
          </a:p>
        </p:txBody>
      </p:sp>
      <p:sp>
        <p:nvSpPr>
          <p:cNvPr id="5" name="フッター プレースホルダ 4"/>
          <p:cNvSpPr>
            <a:spLocks noGrp="1"/>
          </p:cNvSpPr>
          <p:nvPr>
            <p:ph type="ftr" sz="quarter" idx="3"/>
          </p:nvPr>
        </p:nvSpPr>
        <p:spPr>
          <a:xfrm>
            <a:off x="4870715" y="9909731"/>
            <a:ext cx="4514321" cy="569240"/>
          </a:xfrm>
          <a:prstGeom prst="rect">
            <a:avLst/>
          </a:prstGeom>
        </p:spPr>
        <p:txBody>
          <a:bodyPr vert="horz" lIns="91440" tIns="45720" rIns="91440" bIns="45720" rtlCol="0" anchor="ctr"/>
          <a:lstStyle>
            <a:lvl1pPr algn="ctr" eaLnBrk="1" fontAlgn="auto" hangingPunct="1">
              <a:spcBef>
                <a:spcPts val="0"/>
              </a:spcBef>
              <a:spcAft>
                <a:spcPts val="0"/>
              </a:spcAft>
              <a:defRPr sz="1403">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10216621" y="9909731"/>
            <a:ext cx="3326342" cy="56924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3">
                <a:solidFill>
                  <a:srgbClr val="898989"/>
                </a:solidFill>
                <a:latin typeface="Calibri" panose="020F0502020204030204" pitchFamily="34" charset="0"/>
              </a:defRPr>
            </a:lvl1pPr>
          </a:lstStyle>
          <a:p>
            <a:fld id="{A4168D7F-0934-43D0-AE48-5F6C2C7C25C8}" type="slidenum">
              <a:rPr lang="ja-JP" altLang="en-US"/>
              <a:pPr/>
              <a:t>‹#›</a:t>
            </a:fld>
            <a:endParaRPr lang="ja-JP" altLang="en-US"/>
          </a:p>
        </p:txBody>
      </p:sp>
    </p:spTree>
    <p:extLst>
      <p:ext uri="{BB962C8B-B14F-4D97-AF65-F5344CB8AC3E}">
        <p14:creationId xmlns:p14="http://schemas.microsoft.com/office/powerpoint/2010/main" val="396591423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spd="med">
    <p:fade/>
  </p:transition>
  <p:hf hdr="0" ftr="0" dt="0"/>
  <p:txStyles>
    <p:titleStyle>
      <a:lvl1pPr algn="ctr" rtl="0" eaLnBrk="0" fontAlgn="base" hangingPunct="0">
        <a:spcBef>
          <a:spcPct val="0"/>
        </a:spcBef>
        <a:spcAft>
          <a:spcPct val="0"/>
        </a:spcAft>
        <a:defRPr kumimoji="1" sz="5145" kern="1200">
          <a:solidFill>
            <a:schemeClr val="tx1"/>
          </a:solidFill>
          <a:latin typeface="+mj-lt"/>
          <a:ea typeface="+mj-ea"/>
          <a:cs typeface="+mj-cs"/>
        </a:defRPr>
      </a:lvl1pPr>
      <a:lvl2pPr algn="ctr" rtl="0" eaLnBrk="0" fontAlgn="base" hangingPunct="0">
        <a:spcBef>
          <a:spcPct val="0"/>
        </a:spcBef>
        <a:spcAft>
          <a:spcPct val="0"/>
        </a:spcAft>
        <a:defRPr kumimoji="1" sz="514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514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514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5145">
          <a:solidFill>
            <a:schemeClr val="tx1"/>
          </a:solidFill>
          <a:latin typeface="Calibri" pitchFamily="34" charset="0"/>
          <a:ea typeface="ＭＳ Ｐゴシック" charset="-128"/>
        </a:defRPr>
      </a:lvl5pPr>
      <a:lvl6pPr marL="534581" algn="ctr" rtl="0" fontAlgn="base">
        <a:spcBef>
          <a:spcPct val="0"/>
        </a:spcBef>
        <a:spcAft>
          <a:spcPct val="0"/>
        </a:spcAft>
        <a:defRPr kumimoji="1" sz="5145">
          <a:solidFill>
            <a:schemeClr val="tx1"/>
          </a:solidFill>
          <a:latin typeface="Calibri" pitchFamily="34" charset="0"/>
          <a:ea typeface="ＭＳ Ｐゴシック" charset="-128"/>
        </a:defRPr>
      </a:lvl6pPr>
      <a:lvl7pPr marL="1069162" algn="ctr" rtl="0" fontAlgn="base">
        <a:spcBef>
          <a:spcPct val="0"/>
        </a:spcBef>
        <a:spcAft>
          <a:spcPct val="0"/>
        </a:spcAft>
        <a:defRPr kumimoji="1" sz="5145">
          <a:solidFill>
            <a:schemeClr val="tx1"/>
          </a:solidFill>
          <a:latin typeface="Calibri" pitchFamily="34" charset="0"/>
          <a:ea typeface="ＭＳ Ｐゴシック" charset="-128"/>
        </a:defRPr>
      </a:lvl7pPr>
      <a:lvl8pPr marL="1603743" algn="ctr" rtl="0" fontAlgn="base">
        <a:spcBef>
          <a:spcPct val="0"/>
        </a:spcBef>
        <a:spcAft>
          <a:spcPct val="0"/>
        </a:spcAft>
        <a:defRPr kumimoji="1" sz="5145">
          <a:solidFill>
            <a:schemeClr val="tx1"/>
          </a:solidFill>
          <a:latin typeface="Calibri" pitchFamily="34" charset="0"/>
          <a:ea typeface="ＭＳ Ｐゴシック" charset="-128"/>
        </a:defRPr>
      </a:lvl8pPr>
      <a:lvl9pPr marL="2138324" algn="ctr" rtl="0" fontAlgn="base">
        <a:spcBef>
          <a:spcPct val="0"/>
        </a:spcBef>
        <a:spcAft>
          <a:spcPct val="0"/>
        </a:spcAft>
        <a:defRPr kumimoji="1" sz="5145">
          <a:solidFill>
            <a:schemeClr val="tx1"/>
          </a:solidFill>
          <a:latin typeface="Calibri" pitchFamily="34" charset="0"/>
          <a:ea typeface="ＭＳ Ｐゴシック" charset="-128"/>
        </a:defRPr>
      </a:lvl9pPr>
    </p:titleStyle>
    <p:bodyStyle>
      <a:lvl1pPr marL="400936" indent="-400936" algn="l" rtl="0" eaLnBrk="0" fontAlgn="base" hangingPunct="0">
        <a:spcBef>
          <a:spcPct val="20000"/>
        </a:spcBef>
        <a:spcAft>
          <a:spcPct val="0"/>
        </a:spcAft>
        <a:buFont typeface="Arial" panose="020B0604020202020204" pitchFamily="34" charset="0"/>
        <a:buChar char="•"/>
        <a:defRPr kumimoji="1" sz="3742" kern="1200">
          <a:solidFill>
            <a:schemeClr val="tx1"/>
          </a:solidFill>
          <a:latin typeface="+mn-lt"/>
          <a:ea typeface="+mn-ea"/>
          <a:cs typeface="+mn-cs"/>
        </a:defRPr>
      </a:lvl1pPr>
      <a:lvl2pPr marL="868695" indent="-334114" algn="l" rtl="0" eaLnBrk="0" fontAlgn="base" hangingPunct="0">
        <a:spcBef>
          <a:spcPct val="20000"/>
        </a:spcBef>
        <a:spcAft>
          <a:spcPct val="0"/>
        </a:spcAft>
        <a:buFont typeface="Arial" panose="020B0604020202020204" pitchFamily="34" charset="0"/>
        <a:buChar char="–"/>
        <a:defRPr kumimoji="1" sz="3274" kern="1200">
          <a:solidFill>
            <a:schemeClr val="tx1"/>
          </a:solidFill>
          <a:latin typeface="+mn-lt"/>
          <a:ea typeface="+mn-ea"/>
          <a:cs typeface="+mn-cs"/>
        </a:defRPr>
      </a:lvl2pPr>
      <a:lvl3pPr marL="1336453" indent="-267291" algn="l" rtl="0" eaLnBrk="0" fontAlgn="base" hangingPunct="0">
        <a:spcBef>
          <a:spcPct val="20000"/>
        </a:spcBef>
        <a:spcAft>
          <a:spcPct val="0"/>
        </a:spcAft>
        <a:buFont typeface="Arial" panose="020B0604020202020204" pitchFamily="34" charset="0"/>
        <a:buChar char="•"/>
        <a:defRPr kumimoji="1" sz="2806" kern="1200">
          <a:solidFill>
            <a:schemeClr val="tx1"/>
          </a:solidFill>
          <a:latin typeface="+mn-lt"/>
          <a:ea typeface="+mn-ea"/>
          <a:cs typeface="+mn-cs"/>
        </a:defRPr>
      </a:lvl3pPr>
      <a:lvl4pPr marL="1871034" indent="-267291" algn="l" rtl="0" eaLnBrk="0" fontAlgn="base" hangingPunct="0">
        <a:spcBef>
          <a:spcPct val="20000"/>
        </a:spcBef>
        <a:spcAft>
          <a:spcPct val="0"/>
        </a:spcAft>
        <a:buFont typeface="Arial" panose="020B0604020202020204" pitchFamily="34" charset="0"/>
        <a:buChar char="–"/>
        <a:defRPr kumimoji="1" sz="2339" kern="1200">
          <a:solidFill>
            <a:schemeClr val="tx1"/>
          </a:solidFill>
          <a:latin typeface="+mn-lt"/>
          <a:ea typeface="+mn-ea"/>
          <a:cs typeface="+mn-cs"/>
        </a:defRPr>
      </a:lvl4pPr>
      <a:lvl5pPr marL="2405615" indent="-267291" algn="l" rtl="0" eaLnBrk="0" fontAlgn="base" hangingPunct="0">
        <a:spcBef>
          <a:spcPct val="20000"/>
        </a:spcBef>
        <a:spcAft>
          <a:spcPct val="0"/>
        </a:spcAft>
        <a:buFont typeface="Arial" panose="020B0604020202020204" pitchFamily="34" charset="0"/>
        <a:buChar char="»"/>
        <a:defRPr kumimoji="1" sz="2339" kern="1200">
          <a:solidFill>
            <a:schemeClr val="tx1"/>
          </a:solidFill>
          <a:latin typeface="+mn-lt"/>
          <a:ea typeface="+mn-ea"/>
          <a:cs typeface="+mn-cs"/>
        </a:defRPr>
      </a:lvl5pPr>
      <a:lvl6pPr marL="2940196" indent="-267291" algn="l" defTabSz="1069162" rtl="0" eaLnBrk="1" latinLnBrk="0" hangingPunct="1">
        <a:spcBef>
          <a:spcPct val="20000"/>
        </a:spcBef>
        <a:buFont typeface="Arial" pitchFamily="34" charset="0"/>
        <a:buChar char="•"/>
        <a:defRPr kumimoji="1" sz="2339" kern="1200">
          <a:solidFill>
            <a:schemeClr val="tx1"/>
          </a:solidFill>
          <a:latin typeface="+mn-lt"/>
          <a:ea typeface="+mn-ea"/>
          <a:cs typeface="+mn-cs"/>
        </a:defRPr>
      </a:lvl6pPr>
      <a:lvl7pPr marL="3474777" indent="-267291" algn="l" defTabSz="1069162" rtl="0" eaLnBrk="1" latinLnBrk="0" hangingPunct="1">
        <a:spcBef>
          <a:spcPct val="20000"/>
        </a:spcBef>
        <a:buFont typeface="Arial" pitchFamily="34" charset="0"/>
        <a:buChar char="•"/>
        <a:defRPr kumimoji="1" sz="2339" kern="1200">
          <a:solidFill>
            <a:schemeClr val="tx1"/>
          </a:solidFill>
          <a:latin typeface="+mn-lt"/>
          <a:ea typeface="+mn-ea"/>
          <a:cs typeface="+mn-cs"/>
        </a:defRPr>
      </a:lvl7pPr>
      <a:lvl8pPr marL="4009358" indent="-267291" algn="l" defTabSz="1069162" rtl="0" eaLnBrk="1" latinLnBrk="0" hangingPunct="1">
        <a:spcBef>
          <a:spcPct val="20000"/>
        </a:spcBef>
        <a:buFont typeface="Arial" pitchFamily="34" charset="0"/>
        <a:buChar char="•"/>
        <a:defRPr kumimoji="1" sz="2339" kern="1200">
          <a:solidFill>
            <a:schemeClr val="tx1"/>
          </a:solidFill>
          <a:latin typeface="+mn-lt"/>
          <a:ea typeface="+mn-ea"/>
          <a:cs typeface="+mn-cs"/>
        </a:defRPr>
      </a:lvl8pPr>
      <a:lvl9pPr marL="4543939" indent="-267291" algn="l" defTabSz="1069162" rtl="0" eaLnBrk="1" latinLnBrk="0" hangingPunct="1">
        <a:spcBef>
          <a:spcPct val="20000"/>
        </a:spcBef>
        <a:buFont typeface="Arial" pitchFamily="34" charset="0"/>
        <a:buChar char="•"/>
        <a:defRPr kumimoji="1" sz="2339" kern="1200">
          <a:solidFill>
            <a:schemeClr val="tx1"/>
          </a:solidFill>
          <a:latin typeface="+mn-lt"/>
          <a:ea typeface="+mn-ea"/>
          <a:cs typeface="+mn-cs"/>
        </a:defRPr>
      </a:lvl9pPr>
    </p:bodyStyle>
    <p:otherStyle>
      <a:defPPr>
        <a:defRPr lang="ja-JP"/>
      </a:defPPr>
      <a:lvl1pPr marL="0" algn="l" defTabSz="1069162" rtl="0" eaLnBrk="1" latinLnBrk="0" hangingPunct="1">
        <a:defRPr kumimoji="1" sz="2105" kern="1200">
          <a:solidFill>
            <a:schemeClr val="tx1"/>
          </a:solidFill>
          <a:latin typeface="+mn-lt"/>
          <a:ea typeface="+mn-ea"/>
          <a:cs typeface="+mn-cs"/>
        </a:defRPr>
      </a:lvl1pPr>
      <a:lvl2pPr marL="534581" algn="l" defTabSz="1069162" rtl="0" eaLnBrk="1" latinLnBrk="0" hangingPunct="1">
        <a:defRPr kumimoji="1" sz="2105" kern="1200">
          <a:solidFill>
            <a:schemeClr val="tx1"/>
          </a:solidFill>
          <a:latin typeface="+mn-lt"/>
          <a:ea typeface="+mn-ea"/>
          <a:cs typeface="+mn-cs"/>
        </a:defRPr>
      </a:lvl2pPr>
      <a:lvl3pPr marL="1069162" algn="l" defTabSz="1069162" rtl="0" eaLnBrk="1" latinLnBrk="0" hangingPunct="1">
        <a:defRPr kumimoji="1" sz="2105" kern="1200">
          <a:solidFill>
            <a:schemeClr val="tx1"/>
          </a:solidFill>
          <a:latin typeface="+mn-lt"/>
          <a:ea typeface="+mn-ea"/>
          <a:cs typeface="+mn-cs"/>
        </a:defRPr>
      </a:lvl3pPr>
      <a:lvl4pPr marL="1603743" algn="l" defTabSz="1069162" rtl="0" eaLnBrk="1" latinLnBrk="0" hangingPunct="1">
        <a:defRPr kumimoji="1" sz="2105" kern="1200">
          <a:solidFill>
            <a:schemeClr val="tx1"/>
          </a:solidFill>
          <a:latin typeface="+mn-lt"/>
          <a:ea typeface="+mn-ea"/>
          <a:cs typeface="+mn-cs"/>
        </a:defRPr>
      </a:lvl4pPr>
      <a:lvl5pPr marL="2138324" algn="l" defTabSz="1069162" rtl="0" eaLnBrk="1" latinLnBrk="0" hangingPunct="1">
        <a:defRPr kumimoji="1" sz="2105" kern="1200">
          <a:solidFill>
            <a:schemeClr val="tx1"/>
          </a:solidFill>
          <a:latin typeface="+mn-lt"/>
          <a:ea typeface="+mn-ea"/>
          <a:cs typeface="+mn-cs"/>
        </a:defRPr>
      </a:lvl5pPr>
      <a:lvl6pPr marL="2672906" algn="l" defTabSz="1069162" rtl="0" eaLnBrk="1" latinLnBrk="0" hangingPunct="1">
        <a:defRPr kumimoji="1" sz="2105" kern="1200">
          <a:solidFill>
            <a:schemeClr val="tx1"/>
          </a:solidFill>
          <a:latin typeface="+mn-lt"/>
          <a:ea typeface="+mn-ea"/>
          <a:cs typeface="+mn-cs"/>
        </a:defRPr>
      </a:lvl6pPr>
      <a:lvl7pPr marL="3207487" algn="l" defTabSz="1069162" rtl="0" eaLnBrk="1" latinLnBrk="0" hangingPunct="1">
        <a:defRPr kumimoji="1" sz="2105" kern="1200">
          <a:solidFill>
            <a:schemeClr val="tx1"/>
          </a:solidFill>
          <a:latin typeface="+mn-lt"/>
          <a:ea typeface="+mn-ea"/>
          <a:cs typeface="+mn-cs"/>
        </a:defRPr>
      </a:lvl7pPr>
      <a:lvl8pPr marL="3742068" algn="l" defTabSz="1069162" rtl="0" eaLnBrk="1" latinLnBrk="0" hangingPunct="1">
        <a:defRPr kumimoji="1" sz="2105" kern="1200">
          <a:solidFill>
            <a:schemeClr val="tx1"/>
          </a:solidFill>
          <a:latin typeface="+mn-lt"/>
          <a:ea typeface="+mn-ea"/>
          <a:cs typeface="+mn-cs"/>
        </a:defRPr>
      </a:lvl8pPr>
      <a:lvl9pPr marL="4276649" algn="l" defTabSz="1069162"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8.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9713196-2AEA-4028-80A2-E05B7C86007C}"/>
              </a:ext>
            </a:extLst>
          </p:cNvPr>
          <p:cNvSpPr/>
          <p:nvPr/>
        </p:nvSpPr>
        <p:spPr>
          <a:xfrm>
            <a:off x="1304014" y="4403178"/>
            <a:ext cx="12951736" cy="764055"/>
          </a:xfrm>
          <a:prstGeom prst="rect">
            <a:avLst/>
          </a:prstGeom>
        </p:spPr>
        <p:txBody>
          <a:bodyPr wrap="square">
            <a:spAutoFit/>
          </a:bodyPr>
          <a:lstStyle/>
          <a:p>
            <a:pPr algn="ctr" defTabSz="1425550"/>
            <a:r>
              <a:rPr kumimoji="1" lang="ja-JP" altLang="en-US" sz="4365" dirty="0">
                <a:solidFill>
                  <a:srgbClr val="000000"/>
                </a:solidFill>
                <a:latin typeface="Meiryo UI" panose="020B0604030504040204" pitchFamily="50" charset="-128"/>
                <a:ea typeface="Meiryo UI" panose="020B0604030504040204" pitchFamily="50" charset="-128"/>
              </a:rPr>
              <a:t>指定管理者協会からのご連絡</a:t>
            </a:r>
            <a:endParaRPr kumimoji="1" lang="en-US" altLang="ja-JP" sz="4365"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6221021"/>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E3BE546D-6F9C-5E19-3E61-7F3BA8027760}"/>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　北九州市の見直しの概要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E20526B-364F-A081-FB81-773DB59C71C2}"/>
              </a:ext>
            </a:extLst>
          </p:cNvPr>
          <p:cNvSpPr txBox="1">
            <a:spLocks noChangeArrowheads="1"/>
          </p:cNvSpPr>
          <p:nvPr/>
        </p:nvSpPr>
        <p:spPr bwMode="auto">
          <a:xfrm>
            <a:off x="394360" y="2320211"/>
            <a:ext cx="13490762" cy="377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a:t>
            </a:r>
            <a:r>
              <a:rPr lang="en-US" altLang="ja-JP" sz="3300" dirty="0">
                <a:latin typeface="BIZ UDPゴシック" panose="020B0400000000000000" pitchFamily="50" charset="-128"/>
                <a:ea typeface="BIZ UDPゴシック" panose="020B0400000000000000" pitchFamily="50" charset="-128"/>
              </a:rPr>
              <a:t>11</a:t>
            </a:r>
            <a:r>
              <a:rPr lang="ja-JP" altLang="en-US" sz="3300" dirty="0">
                <a:latin typeface="BIZ UDPゴシック" panose="020B0400000000000000" pitchFamily="50" charset="-128"/>
                <a:ea typeface="BIZ UDPゴシック" panose="020B0400000000000000" pitchFamily="50" charset="-128"/>
              </a:rPr>
              <a:t>日に「事業者の挑戦を応援する新たな指定管理者制度へ見直します」として制度の見直しが公表されました。主な変革点は、指定期間の長期化、「仕様発注」ではなく「性能発注」の徹底、指定管理者の自主事業への挑戦の応援などで競争原理を高め、企業の参入を促し、施設の価値向上へとねらいを明確にしております。</a:t>
            </a:r>
          </a:p>
        </p:txBody>
      </p:sp>
      <p:graphicFrame>
        <p:nvGraphicFramePr>
          <p:cNvPr id="6" name="表 5">
            <a:extLst>
              <a:ext uri="{FF2B5EF4-FFF2-40B4-BE49-F238E27FC236}">
                <a16:creationId xmlns:a16="http://schemas.microsoft.com/office/drawing/2014/main" id="{64E770E8-5CA3-6333-7B41-F8471F3B2082}"/>
              </a:ext>
            </a:extLst>
          </p:cNvPr>
          <p:cNvGraphicFramePr>
            <a:graphicFrameLocks noGrp="1"/>
          </p:cNvGraphicFramePr>
          <p:nvPr>
            <p:extLst>
              <p:ext uri="{D42A27DB-BD31-4B8C-83A1-F6EECF244321}">
                <p14:modId xmlns:p14="http://schemas.microsoft.com/office/powerpoint/2010/main" val="1002350889"/>
              </p:ext>
            </p:extLst>
          </p:nvPr>
        </p:nvGraphicFramePr>
        <p:xfrm>
          <a:off x="2252396" y="6538091"/>
          <a:ext cx="10132346" cy="3667022"/>
        </p:xfrm>
        <a:graphic>
          <a:graphicData uri="http://schemas.openxmlformats.org/drawingml/2006/table">
            <a:tbl>
              <a:tblPr firstRow="1" firstCol="1" bandRow="1"/>
              <a:tblGrid>
                <a:gridCol w="10132346">
                  <a:extLst>
                    <a:ext uri="{9D8B030D-6E8A-4147-A177-3AD203B41FA5}">
                      <a16:colId xmlns:a16="http://schemas.microsoft.com/office/drawing/2014/main" val="2483606599"/>
                    </a:ext>
                  </a:extLst>
                </a:gridCol>
              </a:tblGrid>
              <a:tr h="3667022">
                <a:tc>
                  <a:txBody>
                    <a:bodyPr/>
                    <a:lstStyle/>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・指定期間の長期化＜更新制の導入＞</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・指定管理料上限額の算定ルールの整備</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・リスク分担の見直し</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・選定時に社会的価値を新たに評価</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・「仕様発注」ではなく「性能発注」を徹底</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・公募前に事業者とコミュニケーション機会の確保</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・指定管理者の自主事業への挑戦の応援</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・民間提案の実現や、新規参入を支援する相談体制の構築など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5613992"/>
                  </a:ext>
                </a:extLst>
              </a:tr>
            </a:tbl>
          </a:graphicData>
        </a:graphic>
      </p:graphicFrame>
      <p:sp>
        <p:nvSpPr>
          <p:cNvPr id="7" name="スライド番号プレースホルダー 6">
            <a:extLst>
              <a:ext uri="{FF2B5EF4-FFF2-40B4-BE49-F238E27FC236}">
                <a16:creationId xmlns:a16="http://schemas.microsoft.com/office/drawing/2014/main" id="{8888091D-9D6B-B5F6-46B9-9A5D48918332}"/>
              </a:ext>
            </a:extLst>
          </p:cNvPr>
          <p:cNvSpPr>
            <a:spLocks noGrp="1"/>
          </p:cNvSpPr>
          <p:nvPr>
            <p:ph type="sldNum" sz="quarter" idx="12"/>
          </p:nvPr>
        </p:nvSpPr>
        <p:spPr/>
        <p:txBody>
          <a:bodyPr/>
          <a:lstStyle/>
          <a:p>
            <a:fld id="{D99A811D-311C-446E-B091-52C5181E50CE}" type="slidenum">
              <a:rPr kumimoji="1" lang="ja-JP" altLang="en-US" smtClean="0"/>
              <a:t>10</a:t>
            </a:fld>
            <a:endParaRPr kumimoji="1" lang="ja-JP" altLang="en-US"/>
          </a:p>
        </p:txBody>
      </p:sp>
    </p:spTree>
    <p:extLst>
      <p:ext uri="{BB962C8B-B14F-4D97-AF65-F5344CB8AC3E}">
        <p14:creationId xmlns:p14="http://schemas.microsoft.com/office/powerpoint/2010/main" val="4151168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2FC143E1-06E4-33FC-B39A-F5305D83255B}"/>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熊本市の見直し</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AE31050E-0CD3-26A6-3988-1C1F1DBD1174}"/>
              </a:ext>
            </a:extLst>
          </p:cNvPr>
          <p:cNvSpPr txBox="1">
            <a:spLocks noChangeArrowheads="1"/>
          </p:cNvSpPr>
          <p:nvPr/>
        </p:nvSpPr>
        <p:spPr bwMode="auto">
          <a:xfrm>
            <a:off x="534443" y="3140481"/>
            <a:ext cx="13186864" cy="54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昨年、指定管理者が施設の有効活用や市民のサービスの向上、収益機会の確保などを目的として提案事業</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当協会の言う「自主事業」</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を運用マニュアルに明記しました。</a:t>
            </a: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施設の管理業務の範囲外において、一団体として施設を使用して実施する事業と位置づけしている事業です。</a:t>
            </a: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今年度は提案事業に「提案事業計画書」の提出を求め、そのなかに</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提案事業による利益還元の考え方</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の記入欄がもうけられました。</a:t>
            </a:r>
          </a:p>
        </p:txBody>
      </p:sp>
      <p:sp>
        <p:nvSpPr>
          <p:cNvPr id="6" name="スライド番号プレースホルダー 5">
            <a:extLst>
              <a:ext uri="{FF2B5EF4-FFF2-40B4-BE49-F238E27FC236}">
                <a16:creationId xmlns:a16="http://schemas.microsoft.com/office/drawing/2014/main" id="{2CA838F6-8372-B86E-2E9A-9F5D81B41C6C}"/>
              </a:ext>
            </a:extLst>
          </p:cNvPr>
          <p:cNvSpPr>
            <a:spLocks noGrp="1"/>
          </p:cNvSpPr>
          <p:nvPr>
            <p:ph type="sldNum" sz="quarter" idx="12"/>
          </p:nvPr>
        </p:nvSpPr>
        <p:spPr/>
        <p:txBody>
          <a:bodyPr/>
          <a:lstStyle/>
          <a:p>
            <a:fld id="{D99A811D-311C-446E-B091-52C5181E50CE}" type="slidenum">
              <a:rPr kumimoji="1" lang="ja-JP" altLang="en-US" smtClean="0"/>
              <a:t>11</a:t>
            </a:fld>
            <a:endParaRPr kumimoji="1" lang="ja-JP" altLang="en-US"/>
          </a:p>
        </p:txBody>
      </p:sp>
    </p:spTree>
    <p:extLst>
      <p:ext uri="{BB962C8B-B14F-4D97-AF65-F5344CB8AC3E}">
        <p14:creationId xmlns:p14="http://schemas.microsoft.com/office/powerpoint/2010/main" val="1885598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5645D45-7A41-A157-B45C-57BE17C80857}"/>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横浜市の課題克服への挑戦</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CE951CC-C298-91AD-7AF7-089C3861DA48}"/>
              </a:ext>
            </a:extLst>
          </p:cNvPr>
          <p:cNvSpPr txBox="1">
            <a:spLocks noChangeArrowheads="1"/>
          </p:cNvSpPr>
          <p:nvPr/>
        </p:nvSpPr>
        <p:spPr bwMode="auto">
          <a:xfrm>
            <a:off x="698258" y="2969213"/>
            <a:ext cx="13186864" cy="74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・指定期間の長期化については、指定管理者にヒアリングを行い</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様々な考え方があるため、適正な利益確保の観点や市民サービ</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ス向上の視点から、今後の検討項目と考えている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・２０１８年頃の賃金上昇時の指定管理料を圧迫したことから、</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賃金スライド制を導入し、現在も運用中。</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・光熱水費の高騰に対しては、令和４年度はほぼ全指定管理者</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に補助を行い、令和５年度も協議の上、上昇割合を補助済み。</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・自主事業に関しては、北九州市の取組みを注視している。方向</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性はガイドラインに示しているが、民間のノウハウを発揮して</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適正な利益確保を望んでいる。</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45AA0050-7635-39C0-0B3E-3361E6B97C93}"/>
              </a:ext>
            </a:extLst>
          </p:cNvPr>
          <p:cNvSpPr>
            <a:spLocks noGrp="1"/>
          </p:cNvSpPr>
          <p:nvPr>
            <p:ph type="sldNum" sz="quarter" idx="12"/>
          </p:nvPr>
        </p:nvSpPr>
        <p:spPr/>
        <p:txBody>
          <a:bodyPr/>
          <a:lstStyle/>
          <a:p>
            <a:fld id="{D99A811D-311C-446E-B091-52C5181E50CE}" type="slidenum">
              <a:rPr kumimoji="1" lang="ja-JP" altLang="en-US" smtClean="0"/>
              <a:t>12</a:t>
            </a:fld>
            <a:endParaRPr kumimoji="1" lang="ja-JP" altLang="en-US"/>
          </a:p>
        </p:txBody>
      </p:sp>
    </p:spTree>
    <p:extLst>
      <p:ext uri="{BB962C8B-B14F-4D97-AF65-F5344CB8AC3E}">
        <p14:creationId xmlns:p14="http://schemas.microsoft.com/office/powerpoint/2010/main" val="21314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B98C11FC-E6DF-1602-5E8C-F54DBCB8598F}"/>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守谷市の見直し</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86879661-CE6B-F78B-2077-806590B65280}"/>
              </a:ext>
            </a:extLst>
          </p:cNvPr>
          <p:cNvSpPr txBox="1">
            <a:spLocks noChangeArrowheads="1"/>
          </p:cNvSpPr>
          <p:nvPr/>
        </p:nvSpPr>
        <p:spPr bwMode="auto">
          <a:xfrm>
            <a:off x="534443" y="2481576"/>
            <a:ext cx="13186864"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茨城県守谷市の公民館指定管理者の業務等に関する仕様書では、指定期間を</a:t>
            </a:r>
            <a:r>
              <a:rPr lang="en-US" altLang="ja-JP" sz="3400" dirty="0">
                <a:latin typeface="BIZ UDPゴシック" panose="020B0400000000000000" pitchFamily="50" charset="-128"/>
                <a:ea typeface="BIZ UDPゴシック" panose="020B0400000000000000" pitchFamily="50" charset="-128"/>
              </a:rPr>
              <a:t>10</a:t>
            </a:r>
            <a:r>
              <a:rPr lang="ja-JP" altLang="en-US" sz="3400" dirty="0">
                <a:latin typeface="BIZ UDPゴシック" panose="020B0400000000000000" pitchFamily="50" charset="-128"/>
                <a:ea typeface="BIZ UDPゴシック" panose="020B0400000000000000" pitchFamily="50" charset="-128"/>
              </a:rPr>
              <a:t>年間としています。指定管理者企画事業とは別に自主事業を求め、「指定管理者の新たな発想や創意工夫により、独自の予算で公民館の利用促進、サービスの向上、施設整備の充実のために事業を行うことができる。」としています。</a:t>
            </a:r>
          </a:p>
        </p:txBody>
      </p:sp>
      <p:sp>
        <p:nvSpPr>
          <p:cNvPr id="6" name="テキスト ボックス 9">
            <a:extLst>
              <a:ext uri="{FF2B5EF4-FFF2-40B4-BE49-F238E27FC236}">
                <a16:creationId xmlns:a16="http://schemas.microsoft.com/office/drawing/2014/main" id="{B7559A86-BEB9-21FB-740D-1F21689432DA}"/>
              </a:ext>
            </a:extLst>
          </p:cNvPr>
          <p:cNvSpPr txBox="1">
            <a:spLocks noChangeArrowheads="1"/>
          </p:cNvSpPr>
          <p:nvPr/>
        </p:nvSpPr>
        <p:spPr bwMode="auto">
          <a:xfrm>
            <a:off x="897436" y="5690178"/>
            <a:ext cx="13186864"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自主事業の具体例として</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①施設の設置目的外ではあるが、使用者のニーズ、利便性や地域</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の活性化等に有益な事業</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②有料事業の実施、利用時間の延長、低利用スペースの有効活用</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③施設の大規模修繕</a:t>
            </a:r>
            <a:r>
              <a:rPr lang="en-US" altLang="ja-JP" sz="3000" dirty="0">
                <a:latin typeface="BIZ UDPゴシック" panose="020B0400000000000000" pitchFamily="50" charset="-128"/>
                <a:ea typeface="BIZ UDPゴシック" panose="020B0400000000000000" pitchFamily="50" charset="-128"/>
              </a:rPr>
              <a:t>(</a:t>
            </a:r>
            <a:r>
              <a:rPr lang="ja-JP" altLang="en-US" sz="3000" dirty="0">
                <a:latin typeface="BIZ UDPゴシック" panose="020B0400000000000000" pitchFamily="50" charset="-128"/>
                <a:ea typeface="BIZ UDPゴシック" panose="020B0400000000000000" pitchFamily="50" charset="-128"/>
              </a:rPr>
              <a:t>負担按分含む</a:t>
            </a:r>
            <a:r>
              <a:rPr lang="en-US" altLang="ja-JP" sz="3000" dirty="0">
                <a:latin typeface="BIZ UDPゴシック" panose="020B0400000000000000" pitchFamily="50" charset="-128"/>
                <a:ea typeface="BIZ UDPゴシック" panose="020B0400000000000000" pitchFamily="50" charset="-128"/>
              </a:rPr>
              <a:t>)</a:t>
            </a:r>
            <a:r>
              <a:rPr lang="ja-JP" altLang="en-US" sz="3000" dirty="0">
                <a:latin typeface="BIZ UDPゴシック" panose="020B0400000000000000" pitchFamily="50" charset="-128"/>
                <a:ea typeface="BIZ UDPゴシック" panose="020B0400000000000000" pitchFamily="50" charset="-128"/>
              </a:rPr>
              <a:t>、施設整備の充実、低利用スペース</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の活用　　　　　　　　　　　　　　　　　　　　　　　　　　</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が挙げられていました。</a:t>
            </a:r>
          </a:p>
        </p:txBody>
      </p:sp>
      <p:sp>
        <p:nvSpPr>
          <p:cNvPr id="7" name="正方形/長方形 6">
            <a:extLst>
              <a:ext uri="{FF2B5EF4-FFF2-40B4-BE49-F238E27FC236}">
                <a16:creationId xmlns:a16="http://schemas.microsoft.com/office/drawing/2014/main" id="{432CF714-FF9A-C541-805F-DAC94C18DD06}"/>
              </a:ext>
            </a:extLst>
          </p:cNvPr>
          <p:cNvSpPr/>
          <p:nvPr/>
        </p:nvSpPr>
        <p:spPr>
          <a:xfrm>
            <a:off x="739588" y="5501803"/>
            <a:ext cx="12761259" cy="4744856"/>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a:extLst>
              <a:ext uri="{FF2B5EF4-FFF2-40B4-BE49-F238E27FC236}">
                <a16:creationId xmlns:a16="http://schemas.microsoft.com/office/drawing/2014/main" id="{0F7113BA-B30D-EFF2-0E1B-FBA8DAB76F82}"/>
              </a:ext>
            </a:extLst>
          </p:cNvPr>
          <p:cNvSpPr>
            <a:spLocks noGrp="1"/>
          </p:cNvSpPr>
          <p:nvPr>
            <p:ph type="sldNum" sz="quarter" idx="12"/>
          </p:nvPr>
        </p:nvSpPr>
        <p:spPr/>
        <p:txBody>
          <a:bodyPr/>
          <a:lstStyle/>
          <a:p>
            <a:fld id="{D99A811D-311C-446E-B091-52C5181E50CE}" type="slidenum">
              <a:rPr kumimoji="1" lang="ja-JP" altLang="en-US" smtClean="0"/>
              <a:t>13</a:t>
            </a:fld>
            <a:endParaRPr kumimoji="1" lang="ja-JP" altLang="en-US"/>
          </a:p>
        </p:txBody>
      </p:sp>
    </p:spTree>
    <p:extLst>
      <p:ext uri="{BB962C8B-B14F-4D97-AF65-F5344CB8AC3E}">
        <p14:creationId xmlns:p14="http://schemas.microsoft.com/office/powerpoint/2010/main" val="3795331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02C72B6-EABA-744E-1CDA-C22A3C1FE9B5}"/>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公民館に関する事務連絡</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    </a:t>
            </a:r>
            <a:r>
              <a:rPr lang="ja-JP" altLang="en-US" sz="3600" dirty="0">
                <a:solidFill>
                  <a:schemeClr val="tx2"/>
                </a:solidFill>
                <a:latin typeface="BIZ UDPゴシック" panose="020B0400000000000000" pitchFamily="50" charset="-128"/>
                <a:ea typeface="BIZ UDPゴシック" panose="020B0400000000000000" pitchFamily="50" charset="-128"/>
              </a:rPr>
              <a:t>・「社会教育法第</a:t>
            </a:r>
            <a:r>
              <a:rPr lang="en-US" altLang="ja-JP" sz="3600" dirty="0">
                <a:solidFill>
                  <a:schemeClr val="tx2"/>
                </a:solidFill>
                <a:latin typeface="BIZ UDPゴシック" panose="020B0400000000000000" pitchFamily="50" charset="-128"/>
                <a:ea typeface="BIZ UDPゴシック" panose="020B0400000000000000" pitchFamily="50" charset="-128"/>
              </a:rPr>
              <a:t>23</a:t>
            </a:r>
            <a:r>
              <a:rPr lang="ja-JP" altLang="en-US" sz="3600" dirty="0">
                <a:solidFill>
                  <a:schemeClr val="tx2"/>
                </a:solidFill>
                <a:latin typeface="BIZ UDPゴシック" panose="020B0400000000000000" pitchFamily="50" charset="-128"/>
                <a:ea typeface="BIZ UDPゴシック" panose="020B0400000000000000" pitchFamily="50" charset="-128"/>
              </a:rPr>
              <a:t>条第</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項第</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号の解釈の周知について」</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6AA89AF-949E-B084-F40B-1F4C3D521247}"/>
              </a:ext>
            </a:extLst>
          </p:cNvPr>
          <p:cNvSpPr txBox="1">
            <a:spLocks noChangeArrowheads="1"/>
          </p:cNvSpPr>
          <p:nvPr/>
        </p:nvSpPr>
        <p:spPr bwMode="auto">
          <a:xfrm>
            <a:off x="698258" y="2967191"/>
            <a:ext cx="13186864" cy="666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文部科学省が実施したアンケート結果に基づき</a:t>
            </a:r>
            <a:r>
              <a:rPr lang="en-US" altLang="ja-JP" sz="3400" dirty="0">
                <a:latin typeface="BIZ UDPゴシック" panose="020B0400000000000000" pitchFamily="50" charset="-128"/>
                <a:ea typeface="BIZ UDPゴシック" panose="020B0400000000000000" pitchFamily="50" charset="-128"/>
              </a:rPr>
              <a:t>19</a:t>
            </a:r>
            <a:r>
              <a:rPr lang="ja-JP" altLang="en-US" sz="3400" dirty="0">
                <a:latin typeface="BIZ UDPゴシック" panose="020B0400000000000000" pitchFamily="50" charset="-128"/>
                <a:ea typeface="BIZ UDPゴシック" panose="020B0400000000000000" pitchFamily="50" charset="-128"/>
              </a:rPr>
              <a:t>項目にわたり</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公民館で実施できる具体的な事例が紹介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・受講料の徴収、講師の著作物の販売、講座内で創作した物品</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の販売、映画上映の入場料の徴収</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・公民館以外が主体の事業としては、イベントでのキッチンカー</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などの飲食物の販売、</a:t>
            </a:r>
            <a:r>
              <a:rPr lang="en-US" altLang="ja-JP" sz="3400" dirty="0">
                <a:latin typeface="BIZ UDPゴシック" panose="020B0400000000000000" pitchFamily="50" charset="-128"/>
                <a:ea typeface="BIZ UDPゴシック" panose="020B0400000000000000" pitchFamily="50" charset="-128"/>
              </a:rPr>
              <a:t>ATM</a:t>
            </a:r>
            <a:r>
              <a:rPr lang="ja-JP" altLang="en-US" sz="3400" dirty="0">
                <a:latin typeface="BIZ UDPゴシック" panose="020B0400000000000000" pitchFamily="50" charset="-128"/>
                <a:ea typeface="BIZ UDPゴシック" panose="020B0400000000000000" pitchFamily="50" charset="-128"/>
              </a:rPr>
              <a:t>の設置やスーパーマーケットの</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出店やマルシェの開催、入場料付コンサートの開催</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・月謝制の子ども向けダンス教室の開催や施設命名権の売却など。</a:t>
            </a: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41370BF-1106-896D-6FD4-46E5F1843F69}"/>
              </a:ext>
            </a:extLst>
          </p:cNvPr>
          <p:cNvSpPr/>
          <p:nvPr/>
        </p:nvSpPr>
        <p:spPr>
          <a:xfrm>
            <a:off x="698258" y="4504765"/>
            <a:ext cx="12533648" cy="4666129"/>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D34D0EDD-C746-FAC0-AA9C-3FFF9F8C8680}"/>
              </a:ext>
            </a:extLst>
          </p:cNvPr>
          <p:cNvSpPr>
            <a:spLocks noGrp="1"/>
          </p:cNvSpPr>
          <p:nvPr>
            <p:ph type="sldNum" sz="quarter" idx="12"/>
          </p:nvPr>
        </p:nvSpPr>
        <p:spPr/>
        <p:txBody>
          <a:bodyPr/>
          <a:lstStyle/>
          <a:p>
            <a:fld id="{D99A811D-311C-446E-B091-52C5181E50CE}" type="slidenum">
              <a:rPr kumimoji="1" lang="ja-JP" altLang="en-US" smtClean="0"/>
              <a:t>14</a:t>
            </a:fld>
            <a:endParaRPr kumimoji="1" lang="ja-JP" altLang="en-US"/>
          </a:p>
        </p:txBody>
      </p:sp>
    </p:spTree>
    <p:extLst>
      <p:ext uri="{BB962C8B-B14F-4D97-AF65-F5344CB8AC3E}">
        <p14:creationId xmlns:p14="http://schemas.microsoft.com/office/powerpoint/2010/main" val="263139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5B6AB06C-8EC6-3ABD-F127-13E463CE4AA0}"/>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指定期間の延長問題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C28A8F4A-377E-7806-4BF5-7868EAC5570F}"/>
              </a:ext>
            </a:extLst>
          </p:cNvPr>
          <p:cNvSpPr txBox="1">
            <a:spLocks noChangeArrowheads="1"/>
          </p:cNvSpPr>
          <p:nvPr/>
        </p:nvSpPr>
        <p:spPr bwMode="auto">
          <a:xfrm>
            <a:off x="792388" y="2790858"/>
            <a:ext cx="12977401" cy="669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総務省の「公の施設の指定管理者制度の導入状況等に関する</a:t>
            </a: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調査」</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月</a:t>
            </a:r>
            <a:r>
              <a:rPr lang="en-US" altLang="ja-JP" sz="3300" dirty="0">
                <a:latin typeface="BIZ UDPゴシック" panose="020B0400000000000000" pitchFamily="50" charset="-128"/>
                <a:ea typeface="BIZ UDPゴシック" panose="020B0400000000000000" pitchFamily="50" charset="-128"/>
              </a:rPr>
              <a:t>29</a:t>
            </a:r>
            <a:r>
              <a:rPr lang="ja-JP" altLang="en-US" sz="3300" dirty="0">
                <a:latin typeface="BIZ UDPゴシック" panose="020B0400000000000000" pitchFamily="50" charset="-128"/>
                <a:ea typeface="BIZ UDPゴシック" panose="020B0400000000000000" pitchFamily="50" charset="-128"/>
              </a:rPr>
              <a:t>日</a:t>
            </a:r>
            <a:r>
              <a:rPr lang="en-US" altLang="ja-JP" sz="3300" dirty="0">
                <a:latin typeface="BIZ UDPゴシック" panose="020B0400000000000000" pitchFamily="50" charset="-128"/>
                <a:ea typeface="BIZ UDPゴシック" panose="020B0400000000000000" pitchFamily="50" charset="-128"/>
              </a:rPr>
              <a:t>)</a:t>
            </a:r>
          </a:p>
          <a:p>
            <a:pPr>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r>
              <a:rPr lang="en-US" altLang="ja-JP" sz="3300" dirty="0">
                <a:latin typeface="BIZ UDPゴシック" panose="020B0400000000000000" pitchFamily="50" charset="-128"/>
                <a:ea typeface="BIZ UDPゴシック" panose="020B0400000000000000" pitchFamily="50" charset="-128"/>
              </a:rPr>
              <a:t>5</a:t>
            </a:r>
            <a:r>
              <a:rPr lang="ja-JP" altLang="en-US" sz="3300" dirty="0">
                <a:latin typeface="BIZ UDPゴシック" panose="020B0400000000000000" pitchFamily="50" charset="-128"/>
                <a:ea typeface="BIZ UDPゴシック" panose="020B0400000000000000" pitchFamily="50" charset="-128"/>
              </a:rPr>
              <a:t>年が都道府県</a:t>
            </a:r>
            <a:r>
              <a:rPr lang="en-US" altLang="ja-JP" sz="3300" dirty="0">
                <a:latin typeface="BIZ UDPゴシック" panose="020B0400000000000000" pitchFamily="50" charset="-128"/>
                <a:ea typeface="BIZ UDPゴシック" panose="020B0400000000000000" pitchFamily="50" charset="-128"/>
              </a:rPr>
              <a:t>82.1%</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75.2%</a:t>
            </a:r>
            <a:r>
              <a:rPr lang="ja-JP" altLang="en-US" sz="3300" dirty="0">
                <a:latin typeface="BIZ UDPゴシック" panose="020B0400000000000000" pitchFamily="50" charset="-128"/>
                <a:ea typeface="BIZ UDPゴシック" panose="020B0400000000000000" pitchFamily="50" charset="-128"/>
              </a:rPr>
              <a:t>・市区町村</a:t>
            </a:r>
            <a:r>
              <a:rPr lang="en-US" altLang="ja-JP" sz="3300" dirty="0">
                <a:latin typeface="BIZ UDPゴシック" panose="020B0400000000000000" pitchFamily="50" charset="-128"/>
                <a:ea typeface="BIZ UDPゴシック" panose="020B0400000000000000" pitchFamily="50" charset="-128"/>
              </a:rPr>
              <a:t>71.4%</a:t>
            </a:r>
          </a:p>
          <a:p>
            <a:pPr>
              <a:spcBef>
                <a:spcPct val="0"/>
              </a:spcBef>
              <a:buFontTx/>
              <a:buNone/>
            </a:pP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年以上は都道府県</a:t>
            </a:r>
            <a:r>
              <a:rPr lang="en-US" altLang="ja-JP" sz="3300" dirty="0">
                <a:latin typeface="BIZ UDPゴシック" panose="020B0400000000000000" pitchFamily="50" charset="-128"/>
                <a:ea typeface="BIZ UDPゴシック" panose="020B0400000000000000" pitchFamily="50" charset="-128"/>
              </a:rPr>
              <a:t>1.9%</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6.6%</a:t>
            </a:r>
            <a:r>
              <a:rPr lang="ja-JP" altLang="en-US" sz="3300" dirty="0">
                <a:latin typeface="BIZ UDPゴシック" panose="020B0400000000000000" pitchFamily="50" charset="-128"/>
                <a:ea typeface="BIZ UDPゴシック" panose="020B0400000000000000" pitchFamily="50" charset="-128"/>
              </a:rPr>
              <a:t>・市区町村</a:t>
            </a:r>
            <a:r>
              <a:rPr lang="en-US" altLang="ja-JP" sz="3300" dirty="0">
                <a:latin typeface="BIZ UDPゴシック" panose="020B0400000000000000" pitchFamily="50" charset="-128"/>
                <a:ea typeface="BIZ UDPゴシック" panose="020B0400000000000000" pitchFamily="50" charset="-128"/>
              </a:rPr>
              <a:t>5.9%</a:t>
            </a:r>
            <a:r>
              <a:rPr lang="ja-JP" altLang="en-US" sz="3300" dirty="0">
                <a:latin typeface="BIZ UDPゴシック" panose="020B0400000000000000" pitchFamily="50" charset="-128"/>
                <a:ea typeface="BIZ UDPゴシック" panose="020B0400000000000000" pitchFamily="50" charset="-128"/>
              </a:rPr>
              <a:t>と　　　低い状況にある。</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年以下も都道府県</a:t>
            </a:r>
            <a:r>
              <a:rPr lang="en-US" altLang="ja-JP" sz="3300" dirty="0">
                <a:latin typeface="BIZ UDPゴシック" panose="020B0400000000000000" pitchFamily="50" charset="-128"/>
                <a:ea typeface="BIZ UDPゴシック" panose="020B0400000000000000" pitchFamily="50" charset="-128"/>
              </a:rPr>
              <a:t>7.8%</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4.8%</a:t>
            </a:r>
            <a:r>
              <a:rPr lang="ja-JP" altLang="en-US" sz="3300" dirty="0">
                <a:latin typeface="BIZ UDPゴシック" panose="020B0400000000000000" pitchFamily="50" charset="-128"/>
                <a:ea typeface="BIZ UDPゴシック" panose="020B0400000000000000" pitchFamily="50" charset="-128"/>
              </a:rPr>
              <a:t>　　　　　市区町村</a:t>
            </a:r>
            <a:r>
              <a:rPr lang="en-US" altLang="ja-JP" sz="3300" dirty="0">
                <a:latin typeface="BIZ UDPゴシック" panose="020B0400000000000000" pitchFamily="50" charset="-128"/>
                <a:ea typeface="BIZ UDPゴシック" panose="020B0400000000000000" pitchFamily="50" charset="-128"/>
              </a:rPr>
              <a:t>17.6%</a:t>
            </a:r>
            <a:r>
              <a:rPr lang="ja-JP" altLang="en-US" sz="3300" dirty="0">
                <a:latin typeface="BIZ UDPゴシック" panose="020B0400000000000000" pitchFamily="50" charset="-128"/>
                <a:ea typeface="BIZ UDPゴシック" panose="020B0400000000000000" pitchFamily="50" charset="-128"/>
              </a:rPr>
              <a:t>とかなりの件数がある。</a:t>
            </a: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3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多くの自治体が「原則</a:t>
            </a:r>
            <a:r>
              <a:rPr lang="en-US" altLang="ja-JP" sz="3300" dirty="0">
                <a:latin typeface="BIZ UDPゴシック" panose="020B0400000000000000" pitchFamily="50" charset="-128"/>
                <a:ea typeface="BIZ UDPゴシック" panose="020B0400000000000000" pitchFamily="50" charset="-128"/>
              </a:rPr>
              <a:t>5</a:t>
            </a:r>
            <a:r>
              <a:rPr lang="ja-JP" altLang="en-US" sz="3300" dirty="0">
                <a:latin typeface="BIZ UDPゴシック" panose="020B0400000000000000" pitchFamily="50" charset="-128"/>
                <a:ea typeface="BIZ UDPゴシック" panose="020B0400000000000000" pitchFamily="50" charset="-128"/>
              </a:rPr>
              <a:t>年」としているが、大阪府立体育会館では、　　</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年の指定管理を実施、香川県では、観光交流施設が</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年との報告、埼玉県深谷市では、募集要項でエリアマネジメントによる地域連携や　地域の活性化についても求められ</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年の協定期間を指定管理にしています。</a:t>
            </a:r>
          </a:p>
        </p:txBody>
      </p:sp>
      <p:sp>
        <p:nvSpPr>
          <p:cNvPr id="6" name="スライド番号プレースホルダー 5">
            <a:extLst>
              <a:ext uri="{FF2B5EF4-FFF2-40B4-BE49-F238E27FC236}">
                <a16:creationId xmlns:a16="http://schemas.microsoft.com/office/drawing/2014/main" id="{5FD0DD6E-BF23-0718-599B-4D3754C916F7}"/>
              </a:ext>
            </a:extLst>
          </p:cNvPr>
          <p:cNvSpPr>
            <a:spLocks noGrp="1"/>
          </p:cNvSpPr>
          <p:nvPr>
            <p:ph type="sldNum" sz="quarter" idx="12"/>
          </p:nvPr>
        </p:nvSpPr>
        <p:spPr/>
        <p:txBody>
          <a:bodyPr/>
          <a:lstStyle/>
          <a:p>
            <a:fld id="{D99A811D-311C-446E-B091-52C5181E50CE}" type="slidenum">
              <a:rPr kumimoji="1" lang="ja-JP" altLang="en-US" smtClean="0"/>
              <a:t>15</a:t>
            </a:fld>
            <a:endParaRPr kumimoji="1" lang="ja-JP" altLang="en-US"/>
          </a:p>
        </p:txBody>
      </p:sp>
    </p:spTree>
    <p:extLst>
      <p:ext uri="{BB962C8B-B14F-4D97-AF65-F5344CB8AC3E}">
        <p14:creationId xmlns:p14="http://schemas.microsoft.com/office/powerpoint/2010/main" val="4219302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EF705BA-505F-231B-B618-0270AD4BF4C2}"/>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ア　人件費の高騰問題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46827AE1-A7DA-CC11-9A0E-E967AAF1F9FB}"/>
              </a:ext>
            </a:extLst>
          </p:cNvPr>
          <p:cNvSpPr txBox="1">
            <a:spLocks noChangeArrowheads="1"/>
          </p:cNvSpPr>
          <p:nvPr/>
        </p:nvSpPr>
        <p:spPr bwMode="auto">
          <a:xfrm>
            <a:off x="698258" y="3170940"/>
            <a:ext cx="13186864" cy="288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指定期間の指定管理料については人件費物価高騰を見込んで応募しているので途中での指定管理料の変更に難色を示す自治体が多数存在します。</a:t>
            </a: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過去</a:t>
            </a:r>
            <a:r>
              <a:rPr lang="en-US" altLang="ja-JP" sz="3400" dirty="0">
                <a:latin typeface="BIZ UDPゴシック" panose="020B0400000000000000" pitchFamily="50" charset="-128"/>
                <a:ea typeface="BIZ UDPゴシック" panose="020B0400000000000000" pitchFamily="50" charset="-128"/>
              </a:rPr>
              <a:t>20</a:t>
            </a:r>
            <a:r>
              <a:rPr lang="ja-JP" altLang="en-US" sz="3400" dirty="0">
                <a:latin typeface="BIZ UDPゴシック" panose="020B0400000000000000" pitchFamily="50" charset="-128"/>
                <a:ea typeface="BIZ UDPゴシック" panose="020B0400000000000000" pitchFamily="50" charset="-128"/>
              </a:rPr>
              <a:t>年間実質賃金が上がらなかった状況と異なり、現在は毎年</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400" dirty="0">
                <a:latin typeface="BIZ UDPゴシック" panose="020B0400000000000000" pitchFamily="50" charset="-128"/>
                <a:ea typeface="BIZ UDPゴシック" panose="020B0400000000000000" pitchFamily="50" charset="-128"/>
              </a:rPr>
              <a:t>10</a:t>
            </a:r>
            <a:r>
              <a:rPr lang="ja-JP" altLang="en-US" sz="3400" dirty="0">
                <a:latin typeface="BIZ UDPゴシック" panose="020B0400000000000000" pitchFamily="50" charset="-128"/>
                <a:ea typeface="BIZ UDPゴシック" panose="020B0400000000000000" pitchFamily="50" charset="-128"/>
              </a:rPr>
              <a:t>月に最低賃金が大幅に改定されています。</a:t>
            </a:r>
          </a:p>
        </p:txBody>
      </p:sp>
      <p:sp>
        <p:nvSpPr>
          <p:cNvPr id="12" name="テキスト ボックス 9">
            <a:extLst>
              <a:ext uri="{FF2B5EF4-FFF2-40B4-BE49-F238E27FC236}">
                <a16:creationId xmlns:a16="http://schemas.microsoft.com/office/drawing/2014/main" id="{AEEB7C57-D2DE-3728-3616-A3D2C007AE1C}"/>
              </a:ext>
            </a:extLst>
          </p:cNvPr>
          <p:cNvSpPr txBox="1">
            <a:spLocks noChangeArrowheads="1"/>
          </p:cNvSpPr>
          <p:nvPr/>
        </p:nvSpPr>
        <p:spPr bwMode="auto">
          <a:xfrm>
            <a:off x="501836" y="6963092"/>
            <a:ext cx="12526091" cy="55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最低賃金の上昇率</a:t>
            </a:r>
          </a:p>
        </p:txBody>
      </p:sp>
      <p:graphicFrame>
        <p:nvGraphicFramePr>
          <p:cNvPr id="14" name="表 13">
            <a:extLst>
              <a:ext uri="{FF2B5EF4-FFF2-40B4-BE49-F238E27FC236}">
                <a16:creationId xmlns:a16="http://schemas.microsoft.com/office/drawing/2014/main" id="{22D1BDE1-DA60-47A4-26A6-1CD9F9421F33}"/>
              </a:ext>
            </a:extLst>
          </p:cNvPr>
          <p:cNvGraphicFramePr>
            <a:graphicFrameLocks noGrp="1"/>
          </p:cNvGraphicFramePr>
          <p:nvPr>
            <p:extLst>
              <p:ext uri="{D42A27DB-BD31-4B8C-83A1-F6EECF244321}">
                <p14:modId xmlns:p14="http://schemas.microsoft.com/office/powerpoint/2010/main" val="3221400450"/>
              </p:ext>
            </p:extLst>
          </p:nvPr>
        </p:nvGraphicFramePr>
        <p:xfrm>
          <a:off x="430306" y="7717158"/>
          <a:ext cx="13368004" cy="1682337"/>
        </p:xfrm>
        <a:graphic>
          <a:graphicData uri="http://schemas.openxmlformats.org/drawingml/2006/table">
            <a:tbl>
              <a:tblPr firstRow="1" firstCol="1" bandRow="1"/>
              <a:tblGrid>
                <a:gridCol w="5207279">
                  <a:extLst>
                    <a:ext uri="{9D8B030D-6E8A-4147-A177-3AD203B41FA5}">
                      <a16:colId xmlns:a16="http://schemas.microsoft.com/office/drawing/2014/main" val="1220837972"/>
                    </a:ext>
                  </a:extLst>
                </a:gridCol>
                <a:gridCol w="1586143">
                  <a:extLst>
                    <a:ext uri="{9D8B030D-6E8A-4147-A177-3AD203B41FA5}">
                      <a16:colId xmlns:a16="http://schemas.microsoft.com/office/drawing/2014/main" val="43016357"/>
                    </a:ext>
                  </a:extLst>
                </a:gridCol>
                <a:gridCol w="1820950">
                  <a:extLst>
                    <a:ext uri="{9D8B030D-6E8A-4147-A177-3AD203B41FA5}">
                      <a16:colId xmlns:a16="http://schemas.microsoft.com/office/drawing/2014/main" val="1700058697"/>
                    </a:ext>
                  </a:extLst>
                </a:gridCol>
                <a:gridCol w="1584544">
                  <a:extLst>
                    <a:ext uri="{9D8B030D-6E8A-4147-A177-3AD203B41FA5}">
                      <a16:colId xmlns:a16="http://schemas.microsoft.com/office/drawing/2014/main" val="2122258268"/>
                    </a:ext>
                  </a:extLst>
                </a:gridCol>
                <a:gridCol w="1584544">
                  <a:extLst>
                    <a:ext uri="{9D8B030D-6E8A-4147-A177-3AD203B41FA5}">
                      <a16:colId xmlns:a16="http://schemas.microsoft.com/office/drawing/2014/main" val="4283050572"/>
                    </a:ext>
                  </a:extLst>
                </a:gridCol>
                <a:gridCol w="1584544">
                  <a:extLst>
                    <a:ext uri="{9D8B030D-6E8A-4147-A177-3AD203B41FA5}">
                      <a16:colId xmlns:a16="http://schemas.microsoft.com/office/drawing/2014/main" val="1279307412"/>
                    </a:ext>
                  </a:extLst>
                </a:gridCol>
              </a:tblGrid>
              <a:tr h="560779">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2021</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2022</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2024</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2078061"/>
                  </a:ext>
                </a:extLst>
              </a:tr>
              <a:tr h="560779">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全国最低賃金加重平均の上昇率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103.1</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106.5</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111.3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117.0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8837923"/>
                  </a:ext>
                </a:extLst>
              </a:tr>
              <a:tr h="560779">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全国最低賃金加重平均</a:t>
                      </a: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902</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930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961</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1004</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1055</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4360048"/>
                  </a:ext>
                </a:extLst>
              </a:tr>
            </a:tbl>
          </a:graphicData>
        </a:graphic>
      </p:graphicFrame>
      <p:sp>
        <p:nvSpPr>
          <p:cNvPr id="6" name="スライド番号プレースホルダー 5">
            <a:extLst>
              <a:ext uri="{FF2B5EF4-FFF2-40B4-BE49-F238E27FC236}">
                <a16:creationId xmlns:a16="http://schemas.microsoft.com/office/drawing/2014/main" id="{7A328E8C-F8E7-C61E-29DF-A88AE4D44062}"/>
              </a:ext>
            </a:extLst>
          </p:cNvPr>
          <p:cNvSpPr>
            <a:spLocks noGrp="1"/>
          </p:cNvSpPr>
          <p:nvPr>
            <p:ph type="sldNum" sz="quarter" idx="12"/>
          </p:nvPr>
        </p:nvSpPr>
        <p:spPr/>
        <p:txBody>
          <a:bodyPr/>
          <a:lstStyle/>
          <a:p>
            <a:fld id="{D99A811D-311C-446E-B091-52C5181E50CE}" type="slidenum">
              <a:rPr kumimoji="1" lang="ja-JP" altLang="en-US" smtClean="0"/>
              <a:t>16</a:t>
            </a:fld>
            <a:endParaRPr kumimoji="1" lang="ja-JP" altLang="en-US"/>
          </a:p>
        </p:txBody>
      </p:sp>
    </p:spTree>
    <p:extLst>
      <p:ext uri="{BB962C8B-B14F-4D97-AF65-F5344CB8AC3E}">
        <p14:creationId xmlns:p14="http://schemas.microsoft.com/office/powerpoint/2010/main" val="20728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A54AD57-C8F4-C70A-7064-E70B8EF0D6BE}"/>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ア　人件費の高騰問題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95E4F18-75C8-AA0D-36AB-ED33814A0C29}"/>
              </a:ext>
            </a:extLst>
          </p:cNvPr>
          <p:cNvSpPr txBox="1">
            <a:spLocks noChangeArrowheads="1"/>
          </p:cNvSpPr>
          <p:nvPr/>
        </p:nvSpPr>
        <p:spPr bwMode="auto">
          <a:xfrm>
            <a:off x="645898" y="3574352"/>
            <a:ext cx="12963954" cy="464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指定管理者制度のガイドライン等で人件費の変動を明記している自治体は、札幌市、横浜市、新潟市、名古屋市でした。</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名古屋市は「指定管理者制度における賃金スライド制度運用の手引き」</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令和</a:t>
            </a:r>
            <a:r>
              <a:rPr lang="en-US" altLang="ja-JP" sz="3400" dirty="0">
                <a:latin typeface="BIZ UDPゴシック" panose="020B0400000000000000" pitchFamily="50" charset="-128"/>
                <a:ea typeface="BIZ UDPゴシック" panose="020B0400000000000000" pitchFamily="50" charset="-128"/>
              </a:rPr>
              <a:t>6</a:t>
            </a:r>
            <a:r>
              <a:rPr lang="ja-JP" altLang="en-US" sz="3400" dirty="0">
                <a:latin typeface="BIZ UDPゴシック" panose="020B0400000000000000" pitchFamily="50" charset="-128"/>
                <a:ea typeface="BIZ UDPゴシック" panose="020B0400000000000000" pitchFamily="50" charset="-128"/>
              </a:rPr>
              <a:t>年</a:t>
            </a:r>
            <a:r>
              <a:rPr lang="en-US" altLang="ja-JP" sz="3400" dirty="0">
                <a:latin typeface="BIZ UDPゴシック" panose="020B0400000000000000" pitchFamily="50" charset="-128"/>
                <a:ea typeface="BIZ UDPゴシック" panose="020B0400000000000000" pitchFamily="50" charset="-128"/>
              </a:rPr>
              <a:t>4</a:t>
            </a:r>
            <a:r>
              <a:rPr lang="ja-JP" altLang="en-US" sz="3400" dirty="0">
                <a:latin typeface="BIZ UDPゴシック" panose="020B0400000000000000" pitchFamily="50" charset="-128"/>
                <a:ea typeface="BIZ UDPゴシック" panose="020B0400000000000000" pitchFamily="50" charset="-128"/>
              </a:rPr>
              <a:t>月改定</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で運用のイメージを示しています。</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また、指定管理料の変更要件に人件費を入れているのが、相模原市、浜松市、千代田区でした。さらに、野田市、川崎市等では公契約条例に賃金条項を盛り込むことで人件費の下支えをしていました</a:t>
            </a:r>
            <a:r>
              <a:rPr lang="ja-JP" altLang="en-US" sz="3600" dirty="0">
                <a:latin typeface="BIZ UDPゴシック" panose="020B0400000000000000" pitchFamily="50" charset="-128"/>
                <a:ea typeface="BIZ UDPゴシック" panose="020B0400000000000000" pitchFamily="50" charset="-128"/>
              </a:rPr>
              <a:t>。</a:t>
            </a:r>
          </a:p>
        </p:txBody>
      </p:sp>
      <p:sp>
        <p:nvSpPr>
          <p:cNvPr id="6" name="スライド番号プレースホルダー 5">
            <a:extLst>
              <a:ext uri="{FF2B5EF4-FFF2-40B4-BE49-F238E27FC236}">
                <a16:creationId xmlns:a16="http://schemas.microsoft.com/office/drawing/2014/main" id="{9CFB375B-91EE-1CB1-CE39-F27E14C0D7EB}"/>
              </a:ext>
            </a:extLst>
          </p:cNvPr>
          <p:cNvSpPr>
            <a:spLocks noGrp="1"/>
          </p:cNvSpPr>
          <p:nvPr>
            <p:ph type="sldNum" sz="quarter" idx="12"/>
          </p:nvPr>
        </p:nvSpPr>
        <p:spPr/>
        <p:txBody>
          <a:bodyPr/>
          <a:lstStyle/>
          <a:p>
            <a:fld id="{D99A811D-311C-446E-B091-52C5181E50CE}" type="slidenum">
              <a:rPr kumimoji="1" lang="ja-JP" altLang="en-US" smtClean="0"/>
              <a:t>17</a:t>
            </a:fld>
            <a:endParaRPr kumimoji="1" lang="ja-JP" altLang="en-US"/>
          </a:p>
        </p:txBody>
      </p:sp>
    </p:spTree>
    <p:extLst>
      <p:ext uri="{BB962C8B-B14F-4D97-AF65-F5344CB8AC3E}">
        <p14:creationId xmlns:p14="http://schemas.microsoft.com/office/powerpoint/2010/main" val="291775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1C90CE0A-21B9-432A-B1B6-3CA306151239}"/>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56505CE-A3D6-1855-0003-91FF95545368}"/>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イ　物価高騰問題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197D628D-4DBC-2C71-774B-F9EBCDBBCDC8}"/>
              </a:ext>
            </a:extLst>
          </p:cNvPr>
          <p:cNvSpPr txBox="1">
            <a:spLocks noChangeArrowheads="1"/>
          </p:cNvSpPr>
          <p:nvPr/>
        </p:nvSpPr>
        <p:spPr bwMode="auto">
          <a:xfrm>
            <a:off x="698258" y="3170940"/>
            <a:ext cx="12963954" cy="173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ロシアのウクライナ侵攻による穀物価格の高騰や円安などによる物価高騰は指定管理料にも影響が出ています。最近</a:t>
            </a:r>
            <a:r>
              <a:rPr lang="en-US" altLang="ja-JP" sz="3400" dirty="0">
                <a:latin typeface="BIZ UDPゴシック" panose="020B0400000000000000" pitchFamily="50" charset="-128"/>
                <a:ea typeface="BIZ UDPゴシック" panose="020B0400000000000000" pitchFamily="50" charset="-128"/>
              </a:rPr>
              <a:t>5</a:t>
            </a:r>
            <a:r>
              <a:rPr lang="ja-JP" altLang="en-US" sz="3400" dirty="0">
                <a:latin typeface="BIZ UDPゴシック" panose="020B0400000000000000" pitchFamily="50" charset="-128"/>
                <a:ea typeface="BIZ UDPゴシック" panose="020B0400000000000000" pitchFamily="50" charset="-128"/>
              </a:rPr>
              <a:t>年間の物価指数等以下の通りです。</a:t>
            </a:r>
          </a:p>
        </p:txBody>
      </p:sp>
      <p:graphicFrame>
        <p:nvGraphicFramePr>
          <p:cNvPr id="6" name="表 5">
            <a:extLst>
              <a:ext uri="{FF2B5EF4-FFF2-40B4-BE49-F238E27FC236}">
                <a16:creationId xmlns:a16="http://schemas.microsoft.com/office/drawing/2014/main" id="{EDF12A8F-6072-93A0-B8E6-EE3845030E22}"/>
              </a:ext>
            </a:extLst>
          </p:cNvPr>
          <p:cNvGraphicFramePr>
            <a:graphicFrameLocks noGrp="1"/>
          </p:cNvGraphicFramePr>
          <p:nvPr>
            <p:extLst>
              <p:ext uri="{D42A27DB-BD31-4B8C-83A1-F6EECF244321}">
                <p14:modId xmlns:p14="http://schemas.microsoft.com/office/powerpoint/2010/main" val="3057182242"/>
              </p:ext>
            </p:extLst>
          </p:nvPr>
        </p:nvGraphicFramePr>
        <p:xfrm>
          <a:off x="645898" y="5686140"/>
          <a:ext cx="12963953" cy="4120824"/>
        </p:xfrm>
        <a:graphic>
          <a:graphicData uri="http://schemas.openxmlformats.org/drawingml/2006/table">
            <a:tbl>
              <a:tblPr firstRow="1" firstCol="1" bandRow="1"/>
              <a:tblGrid>
                <a:gridCol w="4460291">
                  <a:extLst>
                    <a:ext uri="{9D8B030D-6E8A-4147-A177-3AD203B41FA5}">
                      <a16:colId xmlns:a16="http://schemas.microsoft.com/office/drawing/2014/main" val="1190006354"/>
                    </a:ext>
                  </a:extLst>
                </a:gridCol>
                <a:gridCol w="1560709">
                  <a:extLst>
                    <a:ext uri="{9D8B030D-6E8A-4147-A177-3AD203B41FA5}">
                      <a16:colId xmlns:a16="http://schemas.microsoft.com/office/drawing/2014/main" val="3059017839"/>
                    </a:ext>
                  </a:extLst>
                </a:gridCol>
                <a:gridCol w="1793557">
                  <a:extLst>
                    <a:ext uri="{9D8B030D-6E8A-4147-A177-3AD203B41FA5}">
                      <a16:colId xmlns:a16="http://schemas.microsoft.com/office/drawing/2014/main" val="3961864065"/>
                    </a:ext>
                  </a:extLst>
                </a:gridCol>
                <a:gridCol w="1562282">
                  <a:extLst>
                    <a:ext uri="{9D8B030D-6E8A-4147-A177-3AD203B41FA5}">
                      <a16:colId xmlns:a16="http://schemas.microsoft.com/office/drawing/2014/main" val="3462303244"/>
                    </a:ext>
                  </a:extLst>
                </a:gridCol>
                <a:gridCol w="1793557">
                  <a:extLst>
                    <a:ext uri="{9D8B030D-6E8A-4147-A177-3AD203B41FA5}">
                      <a16:colId xmlns:a16="http://schemas.microsoft.com/office/drawing/2014/main" val="1303172079"/>
                    </a:ext>
                  </a:extLst>
                </a:gridCol>
                <a:gridCol w="1793557">
                  <a:extLst>
                    <a:ext uri="{9D8B030D-6E8A-4147-A177-3AD203B41FA5}">
                      <a16:colId xmlns:a16="http://schemas.microsoft.com/office/drawing/2014/main" val="2053462332"/>
                    </a:ext>
                  </a:extLst>
                </a:gridCol>
              </a:tblGrid>
              <a:tr h="1030206">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2021</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2022</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2024</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5001158"/>
                  </a:ext>
                </a:extLst>
              </a:tr>
              <a:tr h="1030206">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消費者物価指数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99.8</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102.3</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105.6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107.7</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9366836"/>
                  </a:ext>
                </a:extLst>
              </a:tr>
              <a:tr h="103020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企業物価指数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104.6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114.9</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119.9</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122.6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7770633"/>
                  </a:ext>
                </a:extLst>
              </a:tr>
              <a:tr h="103020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企業向けサービス価格指数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100.8</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102.3</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104.5</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106.6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5896295"/>
                  </a:ext>
                </a:extLst>
              </a:tr>
            </a:tbl>
          </a:graphicData>
        </a:graphic>
      </p:graphicFrame>
      <p:sp>
        <p:nvSpPr>
          <p:cNvPr id="7" name="スライド番号プレースホルダー 6">
            <a:extLst>
              <a:ext uri="{FF2B5EF4-FFF2-40B4-BE49-F238E27FC236}">
                <a16:creationId xmlns:a16="http://schemas.microsoft.com/office/drawing/2014/main" id="{EFFDCF1C-E27D-74A3-AB28-EE1796564879}"/>
              </a:ext>
            </a:extLst>
          </p:cNvPr>
          <p:cNvSpPr>
            <a:spLocks noGrp="1"/>
          </p:cNvSpPr>
          <p:nvPr>
            <p:ph type="sldNum" sz="quarter" idx="12"/>
          </p:nvPr>
        </p:nvSpPr>
        <p:spPr/>
        <p:txBody>
          <a:bodyPr/>
          <a:lstStyle/>
          <a:p>
            <a:fld id="{D99A811D-311C-446E-B091-52C5181E50CE}" type="slidenum">
              <a:rPr kumimoji="1" lang="ja-JP" altLang="en-US" smtClean="0"/>
              <a:t>18</a:t>
            </a:fld>
            <a:endParaRPr kumimoji="1" lang="ja-JP" altLang="en-US"/>
          </a:p>
        </p:txBody>
      </p:sp>
    </p:spTree>
    <p:extLst>
      <p:ext uri="{BB962C8B-B14F-4D97-AF65-F5344CB8AC3E}">
        <p14:creationId xmlns:p14="http://schemas.microsoft.com/office/powerpoint/2010/main" val="2945860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4758B3F-FFA5-8FC4-4EED-DB05A769DDA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CF35FFC9-B62A-B0BE-19B0-E2695DBF8088}"/>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665C09BB-2156-98A0-C555-C1E7A86CB79D}"/>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D171C75B-6543-43A3-EE99-AE88C29DEDF6}"/>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3AC5227-B1E2-EB48-F316-964A7886CAEA}"/>
              </a:ext>
            </a:extLst>
          </p:cNvPr>
          <p:cNvSpPr txBox="1">
            <a:spLocks noChangeArrowheads="1"/>
          </p:cNvSpPr>
          <p:nvPr/>
        </p:nvSpPr>
        <p:spPr bwMode="auto">
          <a:xfrm>
            <a:off x="534442" y="2699707"/>
            <a:ext cx="13186863" cy="392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平成</a:t>
            </a:r>
            <a:r>
              <a:rPr lang="en-US" altLang="ja-JP" sz="3300" dirty="0">
                <a:latin typeface="BIZ UDPゴシック" panose="020B0400000000000000" pitchFamily="50" charset="-128"/>
                <a:ea typeface="BIZ UDPゴシック" panose="020B0400000000000000" pitchFamily="50" charset="-128"/>
              </a:rPr>
              <a:t>30</a:t>
            </a:r>
            <a:r>
              <a:rPr lang="ja-JP" altLang="en-US" sz="3300" dirty="0">
                <a:latin typeface="BIZ UDPゴシック" panose="020B0400000000000000" pitchFamily="50" charset="-128"/>
                <a:ea typeface="BIZ UDPゴシック" panose="020B0400000000000000" pitchFamily="50" charset="-128"/>
              </a:rPr>
              <a:t>年度提言で「自主事業」をテーマに取り上げました。その提言で紹介した</a:t>
            </a:r>
            <a:r>
              <a:rPr lang="en-US" altLang="ja-JP" sz="3300" dirty="0">
                <a:latin typeface="BIZ UDPゴシック" panose="020B0400000000000000" pitchFamily="50" charset="-128"/>
                <a:ea typeface="BIZ UDPゴシック" panose="020B0400000000000000" pitchFamily="50" charset="-128"/>
              </a:rPr>
              <a:t>18</a:t>
            </a:r>
            <a:r>
              <a:rPr lang="ja-JP" altLang="en-US" sz="3300" dirty="0">
                <a:latin typeface="BIZ UDPゴシック" panose="020B0400000000000000" pitchFamily="50" charset="-128"/>
                <a:ea typeface="BIZ UDPゴシック" panose="020B0400000000000000" pitchFamily="50" charset="-128"/>
              </a:rPr>
              <a:t>府県から令和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8</a:t>
            </a:r>
            <a:r>
              <a:rPr lang="ja-JP" altLang="en-US" sz="3300" dirty="0">
                <a:latin typeface="BIZ UDPゴシック" panose="020B0400000000000000" pitchFamily="50" charset="-128"/>
                <a:ea typeface="BIZ UDPゴシック" panose="020B0400000000000000" pitchFamily="50" charset="-128"/>
              </a:rPr>
              <a:t>月末現在で自主事業をガイドライン等で確認すると都道府県では、</a:t>
            </a:r>
            <a:r>
              <a:rPr lang="en-US" altLang="ja-JP" sz="3300" dirty="0">
                <a:latin typeface="BIZ UDPゴシック" panose="020B0400000000000000" pitchFamily="50" charset="-128"/>
                <a:ea typeface="BIZ UDPゴシック" panose="020B0400000000000000" pitchFamily="50" charset="-128"/>
              </a:rPr>
              <a:t>29</a:t>
            </a:r>
            <a:r>
              <a:rPr lang="ja-JP" altLang="en-US" sz="3300" dirty="0">
                <a:latin typeface="BIZ UDPゴシック" panose="020B0400000000000000" pitchFamily="50" charset="-128"/>
                <a:ea typeface="BIZ UDPゴシック" panose="020B0400000000000000" pitchFamily="50" charset="-128"/>
              </a:rPr>
              <a:t>都道府県</a:t>
            </a:r>
            <a:r>
              <a:rPr lang="en-US" altLang="ja-JP" sz="3300" dirty="0">
                <a:latin typeface="BIZ UDPゴシック" panose="020B0400000000000000" pitchFamily="50" charset="-128"/>
                <a:ea typeface="BIZ UDPゴシック" panose="020B0400000000000000" pitchFamily="50" charset="-128"/>
              </a:rPr>
              <a:t>(59.6%)</a:t>
            </a:r>
            <a:r>
              <a:rPr lang="ja-JP" altLang="en-US" sz="3300" dirty="0">
                <a:latin typeface="BIZ UDPゴシック" panose="020B0400000000000000" pitchFamily="50" charset="-128"/>
                <a:ea typeface="BIZ UDPゴシック" panose="020B0400000000000000" pitchFamily="50" charset="-128"/>
              </a:rPr>
              <a:t>で何らかの記載が確認されました。また、指定都市では</a:t>
            </a:r>
            <a:r>
              <a:rPr lang="en-US" altLang="ja-JP" sz="3300" dirty="0">
                <a:latin typeface="BIZ UDPゴシック" panose="020B0400000000000000" pitchFamily="50" charset="-128"/>
                <a:ea typeface="BIZ UDPゴシック" panose="020B0400000000000000" pitchFamily="50" charset="-128"/>
              </a:rPr>
              <a:t>7</a:t>
            </a:r>
            <a:r>
              <a:rPr lang="ja-JP" altLang="en-US" sz="3300" dirty="0">
                <a:latin typeface="BIZ UDPゴシック" panose="020B0400000000000000" pitchFamily="50" charset="-128"/>
                <a:ea typeface="BIZ UDPゴシック" panose="020B0400000000000000" pitchFamily="50" charset="-128"/>
              </a:rPr>
              <a:t>自治体から</a:t>
            </a:r>
            <a:r>
              <a:rPr lang="en-US" altLang="ja-JP" sz="3300" dirty="0">
                <a:latin typeface="BIZ UDPゴシック" panose="020B0400000000000000" pitchFamily="50" charset="-128"/>
                <a:ea typeface="BIZ UDPゴシック" panose="020B0400000000000000" pitchFamily="50" charset="-128"/>
              </a:rPr>
              <a:t>17</a:t>
            </a:r>
            <a:r>
              <a:rPr lang="ja-JP" altLang="en-US" sz="3300" dirty="0">
                <a:latin typeface="BIZ UDPゴシック" panose="020B0400000000000000" pitchFamily="50" charset="-128"/>
                <a:ea typeface="BIZ UDPゴシック" panose="020B0400000000000000" pitchFamily="50" charset="-128"/>
              </a:rPr>
              <a:t>自治体</a:t>
            </a:r>
            <a:r>
              <a:rPr lang="en-US" altLang="ja-JP" sz="3300" dirty="0">
                <a:latin typeface="BIZ UDPゴシック" panose="020B0400000000000000" pitchFamily="50" charset="-128"/>
                <a:ea typeface="BIZ UDPゴシック" panose="020B0400000000000000" pitchFamily="50" charset="-128"/>
              </a:rPr>
              <a:t>(85.0%)</a:t>
            </a:r>
            <a:r>
              <a:rPr lang="ja-JP" altLang="en-US" sz="3300" dirty="0">
                <a:latin typeface="BIZ UDPゴシック" panose="020B0400000000000000" pitchFamily="50" charset="-128"/>
                <a:ea typeface="BIZ UDPゴシック" panose="020B0400000000000000" pitchFamily="50" charset="-128"/>
              </a:rPr>
              <a:t>になっていました。指定都市ではガイドライン等に記載のない残りの</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自治体も募集要項や評価項目に自主事業が記載されていてすべてで自主事業が制度化されていました。</a:t>
            </a:r>
          </a:p>
        </p:txBody>
      </p:sp>
      <p:graphicFrame>
        <p:nvGraphicFramePr>
          <p:cNvPr id="6" name="表 5">
            <a:extLst>
              <a:ext uri="{FF2B5EF4-FFF2-40B4-BE49-F238E27FC236}">
                <a16:creationId xmlns:a16="http://schemas.microsoft.com/office/drawing/2014/main" id="{007A2304-983E-6203-1A8D-2A0C8765C53E}"/>
              </a:ext>
            </a:extLst>
          </p:cNvPr>
          <p:cNvGraphicFramePr>
            <a:graphicFrameLocks noGrp="1"/>
          </p:cNvGraphicFramePr>
          <p:nvPr>
            <p:extLst>
              <p:ext uri="{D42A27DB-BD31-4B8C-83A1-F6EECF244321}">
                <p14:modId xmlns:p14="http://schemas.microsoft.com/office/powerpoint/2010/main" val="2699125330"/>
              </p:ext>
            </p:extLst>
          </p:nvPr>
        </p:nvGraphicFramePr>
        <p:xfrm>
          <a:off x="1332659" y="7517568"/>
          <a:ext cx="11590432" cy="2379468"/>
        </p:xfrm>
        <a:graphic>
          <a:graphicData uri="http://schemas.openxmlformats.org/drawingml/2006/table">
            <a:tbl>
              <a:tblPr firstRow="1" firstCol="1" bandRow="1"/>
              <a:tblGrid>
                <a:gridCol w="1981569">
                  <a:extLst>
                    <a:ext uri="{9D8B030D-6E8A-4147-A177-3AD203B41FA5}">
                      <a16:colId xmlns:a16="http://schemas.microsoft.com/office/drawing/2014/main" val="805568457"/>
                    </a:ext>
                  </a:extLst>
                </a:gridCol>
                <a:gridCol w="3448623">
                  <a:extLst>
                    <a:ext uri="{9D8B030D-6E8A-4147-A177-3AD203B41FA5}">
                      <a16:colId xmlns:a16="http://schemas.microsoft.com/office/drawing/2014/main" val="1752200582"/>
                    </a:ext>
                  </a:extLst>
                </a:gridCol>
                <a:gridCol w="3450361">
                  <a:extLst>
                    <a:ext uri="{9D8B030D-6E8A-4147-A177-3AD203B41FA5}">
                      <a16:colId xmlns:a16="http://schemas.microsoft.com/office/drawing/2014/main" val="1071474885"/>
                    </a:ext>
                  </a:extLst>
                </a:gridCol>
                <a:gridCol w="2709879">
                  <a:extLst>
                    <a:ext uri="{9D8B030D-6E8A-4147-A177-3AD203B41FA5}">
                      <a16:colId xmlns:a16="http://schemas.microsoft.com/office/drawing/2014/main" val="636271874"/>
                    </a:ext>
                  </a:extLst>
                </a:gridCol>
              </a:tblGrid>
              <a:tr h="793156">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区　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月時点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令和</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月現在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増加数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58221822"/>
                  </a:ext>
                </a:extLst>
              </a:tr>
              <a:tr h="79315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0042148"/>
                  </a:ext>
                </a:extLst>
              </a:tr>
              <a:tr h="79315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指定都市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0063561"/>
                  </a:ext>
                </a:extLst>
              </a:tr>
            </a:tbl>
          </a:graphicData>
        </a:graphic>
      </p:graphicFrame>
      <p:sp>
        <p:nvSpPr>
          <p:cNvPr id="7" name="スライド番号プレースホルダー 6">
            <a:extLst>
              <a:ext uri="{FF2B5EF4-FFF2-40B4-BE49-F238E27FC236}">
                <a16:creationId xmlns:a16="http://schemas.microsoft.com/office/drawing/2014/main" id="{298AF663-A601-AD1C-E8E7-C43008C764E1}"/>
              </a:ext>
            </a:extLst>
          </p:cNvPr>
          <p:cNvSpPr>
            <a:spLocks noGrp="1"/>
          </p:cNvSpPr>
          <p:nvPr>
            <p:ph type="sldNum" sz="quarter" idx="12"/>
          </p:nvPr>
        </p:nvSpPr>
        <p:spPr/>
        <p:txBody>
          <a:bodyPr/>
          <a:lstStyle/>
          <a:p>
            <a:fld id="{D99A811D-311C-446E-B091-52C5181E50CE}" type="slidenum">
              <a:rPr kumimoji="1" lang="ja-JP" altLang="en-US" smtClean="0"/>
              <a:t>19</a:t>
            </a:fld>
            <a:endParaRPr kumimoji="1" lang="ja-JP" altLang="en-US"/>
          </a:p>
        </p:txBody>
      </p:sp>
    </p:spTree>
    <p:extLst>
      <p:ext uri="{BB962C8B-B14F-4D97-AF65-F5344CB8AC3E}">
        <p14:creationId xmlns:p14="http://schemas.microsoft.com/office/powerpoint/2010/main" val="352461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A43419E-0E65-4222-A466-8C044C9C8F85}"/>
              </a:ext>
            </a:extLst>
          </p:cNvPr>
          <p:cNvSpPr txBox="1"/>
          <p:nvPr/>
        </p:nvSpPr>
        <p:spPr>
          <a:xfrm>
            <a:off x="626904" y="979805"/>
            <a:ext cx="7712368" cy="1435778"/>
          </a:xfrm>
          <a:prstGeom prst="rect">
            <a:avLst/>
          </a:prstGeom>
          <a:noFill/>
        </p:spPr>
        <p:txBody>
          <a:bodyPr wrap="none" rtlCol="0">
            <a:spAutoFit/>
          </a:bodyPr>
          <a:lstStyle/>
          <a:p>
            <a:pPr defTabSz="1425550">
              <a:defRPr/>
            </a:pPr>
            <a:r>
              <a:rPr kumimoji="1" lang="ja-JP" altLang="en-US" sz="4365" dirty="0">
                <a:solidFill>
                  <a:prstClr val="black"/>
                </a:solidFill>
                <a:latin typeface="Meiryo UI" panose="020B0604030504040204" pitchFamily="50" charset="-128"/>
                <a:ea typeface="Meiryo UI" panose="020B0604030504040204" pitchFamily="50" charset="-128"/>
              </a:rPr>
              <a:t>（一社）指定管理者協会</a:t>
            </a:r>
            <a:endParaRPr kumimoji="1" lang="en-US" altLang="ja-JP" sz="4365" dirty="0">
              <a:solidFill>
                <a:prstClr val="black"/>
              </a:solidFill>
              <a:latin typeface="Meiryo UI" panose="020B0604030504040204" pitchFamily="50" charset="-128"/>
              <a:ea typeface="Meiryo UI" panose="020B0604030504040204" pitchFamily="50" charset="-128"/>
            </a:endParaRPr>
          </a:p>
          <a:p>
            <a:pPr defTabSz="1425550">
              <a:defRPr/>
            </a:pPr>
            <a:r>
              <a:rPr kumimoji="1" lang="ja-JP" altLang="en-US" sz="4365" dirty="0">
                <a:solidFill>
                  <a:prstClr val="black"/>
                </a:solidFill>
                <a:latin typeface="Meiryo UI" panose="020B0604030504040204" pitchFamily="50" charset="-128"/>
                <a:ea typeface="Meiryo UI" panose="020B0604030504040204" pitchFamily="50" charset="-128"/>
              </a:rPr>
              <a:t>　　　　令和</a:t>
            </a:r>
            <a:r>
              <a:rPr kumimoji="1" lang="en-US" altLang="ja-JP" sz="4365" dirty="0">
                <a:solidFill>
                  <a:prstClr val="black"/>
                </a:solidFill>
                <a:latin typeface="Meiryo UI" panose="020B0604030504040204" pitchFamily="50" charset="-128"/>
                <a:ea typeface="Meiryo UI" panose="020B0604030504040204" pitchFamily="50" charset="-128"/>
              </a:rPr>
              <a:t>6</a:t>
            </a:r>
            <a:r>
              <a:rPr kumimoji="1" lang="ja-JP" altLang="en-US" sz="4365" dirty="0">
                <a:solidFill>
                  <a:prstClr val="black"/>
                </a:solidFill>
                <a:latin typeface="Meiryo UI" panose="020B0604030504040204" pitchFamily="50" charset="-128"/>
                <a:ea typeface="Meiryo UI" panose="020B0604030504040204" pitchFamily="50" charset="-128"/>
              </a:rPr>
              <a:t>年度</a:t>
            </a:r>
            <a:r>
              <a:rPr kumimoji="1" lang="en-US" altLang="ja-JP" sz="4365" dirty="0">
                <a:solidFill>
                  <a:prstClr val="black"/>
                </a:solidFill>
                <a:latin typeface="Meiryo UI" panose="020B0604030504040204" pitchFamily="50" charset="-128"/>
                <a:ea typeface="Meiryo UI" panose="020B0604030504040204" pitchFamily="50" charset="-128"/>
              </a:rPr>
              <a:t>『</a:t>
            </a:r>
            <a:r>
              <a:rPr kumimoji="1" lang="ja-JP" altLang="en-US" sz="4365" dirty="0">
                <a:solidFill>
                  <a:prstClr val="black"/>
                </a:solidFill>
                <a:latin typeface="Meiryo UI" panose="020B0604030504040204" pitchFamily="50" charset="-128"/>
                <a:ea typeface="Meiryo UI" panose="020B0604030504040204" pitchFamily="50" charset="-128"/>
              </a:rPr>
              <a:t>提言</a:t>
            </a:r>
            <a:r>
              <a:rPr kumimoji="1" lang="en-US" altLang="ja-JP" sz="4365" dirty="0">
                <a:solidFill>
                  <a:prstClr val="black"/>
                </a:solidFill>
                <a:latin typeface="Meiryo UI" panose="020B0604030504040204" pitchFamily="50" charset="-128"/>
                <a:ea typeface="Meiryo UI" panose="020B0604030504040204" pitchFamily="50" charset="-128"/>
              </a:rPr>
              <a:t>』</a:t>
            </a:r>
            <a:r>
              <a:rPr kumimoji="1" lang="ja-JP" altLang="en-US" sz="4365" dirty="0">
                <a:solidFill>
                  <a:prstClr val="black"/>
                </a:solidFill>
                <a:latin typeface="Meiryo UI" panose="020B0604030504040204" pitchFamily="50" charset="-128"/>
                <a:ea typeface="Meiryo UI" panose="020B0604030504040204" pitchFamily="50" charset="-128"/>
              </a:rPr>
              <a:t>について</a:t>
            </a:r>
          </a:p>
        </p:txBody>
      </p:sp>
      <p:sp>
        <p:nvSpPr>
          <p:cNvPr id="5" name="正方形/長方形 4">
            <a:extLst>
              <a:ext uri="{FF2B5EF4-FFF2-40B4-BE49-F238E27FC236}">
                <a16:creationId xmlns:a16="http://schemas.microsoft.com/office/drawing/2014/main" id="{CCE5604E-A09F-4E40-9571-7F355ECB509B}"/>
              </a:ext>
            </a:extLst>
          </p:cNvPr>
          <p:cNvSpPr/>
          <p:nvPr/>
        </p:nvSpPr>
        <p:spPr>
          <a:xfrm>
            <a:off x="1103425" y="4311944"/>
            <a:ext cx="12788855" cy="3568541"/>
          </a:xfrm>
          <a:prstGeom prst="rect">
            <a:avLst/>
          </a:prstGeom>
        </p:spPr>
        <p:txBody>
          <a:bodyPr wrap="square">
            <a:spAutoFit/>
          </a:bodyPr>
          <a:lstStyle/>
          <a:p>
            <a:pPr algn="just" defTabSz="1425550">
              <a:lnSpc>
                <a:spcPts val="2806"/>
              </a:lnSpc>
              <a:defRPr/>
            </a:pPr>
            <a:r>
              <a:rPr kumimoji="1" lang="en-US" altLang="ja-JP" sz="4989" dirty="0">
                <a:solidFill>
                  <a:prstClr val="black"/>
                </a:solidFill>
                <a:latin typeface="Meiryo UI" panose="020B0604030504040204" pitchFamily="50" charset="-128"/>
                <a:ea typeface="Meiryo UI" panose="020B0604030504040204" pitchFamily="50" charset="-128"/>
              </a:rPr>
              <a:t>『</a:t>
            </a:r>
            <a:r>
              <a:rPr kumimoji="1" lang="ja-JP"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今後</a:t>
            </a:r>
            <a:r>
              <a:rPr kumimoji="1" lang="en-US"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20</a:t>
            </a:r>
            <a:r>
              <a:rPr kumimoji="1" lang="ja-JP"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年の指定管理者制度を見据えて</a:t>
            </a:r>
            <a:endParaRPr kumimoji="1" lang="en-US"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1425550">
              <a:lnSpc>
                <a:spcPts val="2806"/>
              </a:lnSpc>
              <a:defRPr/>
            </a:pPr>
            <a:endParaRPr kumimoji="1" lang="en-US"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gn="just" defTabSz="1425550">
              <a:lnSpc>
                <a:spcPts val="2806"/>
              </a:lnSpc>
              <a:defRPr/>
            </a:pPr>
            <a:r>
              <a:rPr kumimoji="1" lang="ja-JP" altLang="en-US"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kumimoji="1" lang="ja-JP" altLang="ja-JP" sz="4989"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より良い指定管理者制度の運用のために</a:t>
            </a:r>
            <a:r>
              <a:rPr kumimoji="1" lang="en-US" altLang="ja-JP" sz="4989" dirty="0">
                <a:solidFill>
                  <a:prstClr val="black"/>
                </a:solidFill>
                <a:latin typeface="Meiryo UI" panose="020B0604030504040204" pitchFamily="50" charset="-128"/>
                <a:ea typeface="Meiryo UI" panose="020B0604030504040204" pitchFamily="50" charset="-128"/>
              </a:rPr>
              <a:t>』</a:t>
            </a:r>
            <a:endParaRPr kumimoji="1" lang="en-US" altLang="ja-JP" sz="4365" dirty="0">
              <a:solidFill>
                <a:prstClr val="black"/>
              </a:solidFill>
              <a:latin typeface="Meiryo UI" panose="020B0604030504040204" pitchFamily="50" charset="-128"/>
              <a:ea typeface="Meiryo UI" panose="020B0604030504040204" pitchFamily="50" charset="-128"/>
            </a:endParaRPr>
          </a:p>
          <a:p>
            <a:pPr defTabSz="1425550">
              <a:defRPr/>
            </a:pPr>
            <a:r>
              <a:rPr kumimoji="1" lang="ja-JP" altLang="en-US" sz="4365" dirty="0">
                <a:solidFill>
                  <a:prstClr val="black"/>
                </a:solidFill>
                <a:latin typeface="Meiryo UI" panose="020B0604030504040204" pitchFamily="50" charset="-128"/>
                <a:ea typeface="Meiryo UI" panose="020B0604030504040204" pitchFamily="50" charset="-128"/>
              </a:rPr>
              <a:t>　</a:t>
            </a:r>
            <a:endParaRPr kumimoji="1" lang="en-US" altLang="ja-JP" sz="4365" dirty="0">
              <a:solidFill>
                <a:prstClr val="black"/>
              </a:solidFill>
              <a:latin typeface="Meiryo UI" panose="020B0604030504040204" pitchFamily="50" charset="-128"/>
              <a:ea typeface="Meiryo UI" panose="020B0604030504040204" pitchFamily="50" charset="-128"/>
            </a:endParaRPr>
          </a:p>
          <a:p>
            <a:pPr defTabSz="1425550">
              <a:defRPr/>
            </a:pPr>
            <a:r>
              <a:rPr kumimoji="1" lang="ja-JP" altLang="en-US" sz="4365"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（一社）指定管理者協会 情報委員会</a:t>
            </a:r>
            <a:endParaRPr kumimoji="1" lang="en-US" altLang="ja-JP" sz="4365"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defTabSz="1425550">
              <a:defRPr/>
            </a:pPr>
            <a:r>
              <a:rPr kumimoji="1" lang="ja-JP" altLang="en-US" sz="4365"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委員長 萩原 宣（はぎわら のぶる）</a:t>
            </a:r>
            <a:endParaRPr kumimoji="1" lang="en-US" altLang="ja-JP" sz="2806" dirty="0">
              <a:solidFill>
                <a:srgbClr val="000000"/>
              </a:solidFill>
              <a:latin typeface="Meiryo UI" panose="020B0604030504040204" pitchFamily="50" charset="-128"/>
              <a:ea typeface="Meiryo UI" panose="020B0604030504040204" pitchFamily="50" charset="-128"/>
            </a:endParaRPr>
          </a:p>
          <a:p>
            <a:pPr algn="r" defTabSz="1425550">
              <a:defRPr/>
            </a:pPr>
            <a:r>
              <a:rPr kumimoji="1" lang="ja-JP" altLang="en-US" sz="2494" dirty="0">
                <a:solidFill>
                  <a:prstClr val="black"/>
                </a:solidFill>
                <a:latin typeface="Meiryo UI" panose="020B0604030504040204" pitchFamily="50" charset="-128"/>
                <a:ea typeface="Meiryo UI" panose="020B0604030504040204" pitchFamily="50" charset="-128"/>
              </a:rPr>
              <a:t>　</a:t>
            </a:r>
            <a:endParaRPr kumimoji="1" lang="en-US" altLang="ja-JP" sz="3118"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6792716"/>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7593621D-4C26-8B4E-A862-BFC812BEF655}"/>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89EFA863-4880-002F-96A0-7CA0CF2DF707}"/>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97431F50-D32F-DE2D-0215-1ED45B11A8D3}"/>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4C53428-1308-D63B-95CB-29C5F5721C7C}"/>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51DD8B40-390A-839F-D06E-FE6CD7113F8E}"/>
              </a:ext>
            </a:extLst>
          </p:cNvPr>
          <p:cNvSpPr txBox="1">
            <a:spLocks noChangeArrowheads="1"/>
          </p:cNvSpPr>
          <p:nvPr/>
        </p:nvSpPr>
        <p:spPr bwMode="auto">
          <a:xfrm>
            <a:off x="534443" y="2980013"/>
            <a:ext cx="13186863" cy="8538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北海道では、令和４年１０月に 指定管理者制度の活性化に関する見直しにおいて ① 自主企画事業の手続簡素化等による活用促進について記載されています。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京都市では自主事業の具体例を「京都市公の施設の指定管理者制度運用基本指針」</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月改定</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によると、「物販・貸出」「地域交流・活動支援」「イベント・セミナーの開催」「機能・設備の充実」「広報」の５分類で具体的な自主事業を掲載しています。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観光都市としての自主事業もあれば地域の交流や地域の活動の支援も自主事業に求めています。貸出の備品にはプロジェクター、楽器、自転車、着物など指定管理者側で準備するものや、コインロッカー、コピー機などまで自主事業と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28CAB35B-D73B-0372-A137-FCD9EF2986FB}"/>
              </a:ext>
            </a:extLst>
          </p:cNvPr>
          <p:cNvSpPr>
            <a:spLocks noGrp="1"/>
          </p:cNvSpPr>
          <p:nvPr>
            <p:ph type="sldNum" sz="quarter" idx="12"/>
          </p:nvPr>
        </p:nvSpPr>
        <p:spPr/>
        <p:txBody>
          <a:bodyPr/>
          <a:lstStyle/>
          <a:p>
            <a:fld id="{D99A811D-311C-446E-B091-52C5181E50CE}" type="slidenum">
              <a:rPr kumimoji="1" lang="ja-JP" altLang="en-US" smtClean="0"/>
              <a:t>20</a:t>
            </a:fld>
            <a:endParaRPr kumimoji="1" lang="ja-JP" altLang="en-US"/>
          </a:p>
        </p:txBody>
      </p:sp>
    </p:spTree>
    <p:extLst>
      <p:ext uri="{BB962C8B-B14F-4D97-AF65-F5344CB8AC3E}">
        <p14:creationId xmlns:p14="http://schemas.microsoft.com/office/powerpoint/2010/main" val="1499945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FAD7386-59C5-7268-0BF8-404C02929A21}"/>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0B73F9A9-F550-BA8B-365D-D3FCD11E80F3}"/>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29D126BC-3547-AA53-243F-EFF13C31D0FD}"/>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4C0DD7EE-0081-6407-5B62-AB5060C48F16}"/>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BB502ED-9A86-EFEC-7A19-A015D9991009}"/>
              </a:ext>
            </a:extLst>
          </p:cNvPr>
          <p:cNvSpPr txBox="1">
            <a:spLocks noChangeArrowheads="1"/>
          </p:cNvSpPr>
          <p:nvPr/>
        </p:nvSpPr>
        <p:spPr bwMode="auto">
          <a:xfrm>
            <a:off x="534443" y="2616942"/>
            <a:ext cx="13186863" cy="787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浜松市では、新たな概念として「投資型自主事業」がありました。</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「指定管理者制度の実施に関するマニュアル」</a:t>
            </a:r>
            <a:r>
              <a:rPr lang="en-US" altLang="ja-JP" sz="3300" dirty="0">
                <a:latin typeface="BIZ UDPゴシック" panose="020B0400000000000000" pitchFamily="50" charset="-128"/>
                <a:ea typeface="BIZ UDPゴシック" panose="020B0400000000000000" pitchFamily="50" charset="-128"/>
              </a:rPr>
              <a:t>2024</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月改訂版</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(4) </a:t>
            </a:r>
            <a:r>
              <a:rPr lang="ja-JP" altLang="en-US" sz="3300" dirty="0">
                <a:latin typeface="BIZ UDPゴシック" panose="020B0400000000000000" pitchFamily="50" charset="-128"/>
                <a:ea typeface="BIZ UDPゴシック" panose="020B0400000000000000" pitchFamily="50" charset="-128"/>
              </a:rPr>
              <a:t>投資型自主事業について</a:t>
            </a: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 指定管理者から設備投資（施設・設備の設置又は改修などの資本的支出）を含む自主事業（以下、「投資型自主事業」という）の提案があった場合は、当課及び政策法務課と協議が必要です。庁内協議において実施可否の検討後、指定管理者と投資内容をしっかりと協議してください。　　と記載があります。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新潟県も令和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月にガイドラインの改定が行われていました。</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新たな業務や施設運営方法についての提案のなかで自主事業的な考え方を求めています。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FA8EAACB-10C2-A131-1B12-2F7D77AC2373}"/>
              </a:ext>
            </a:extLst>
          </p:cNvPr>
          <p:cNvSpPr>
            <a:spLocks noGrp="1"/>
          </p:cNvSpPr>
          <p:nvPr>
            <p:ph type="sldNum" sz="quarter" idx="12"/>
          </p:nvPr>
        </p:nvSpPr>
        <p:spPr/>
        <p:txBody>
          <a:bodyPr/>
          <a:lstStyle/>
          <a:p>
            <a:fld id="{D99A811D-311C-446E-B091-52C5181E50CE}" type="slidenum">
              <a:rPr kumimoji="1" lang="ja-JP" altLang="en-US" smtClean="0"/>
              <a:t>21</a:t>
            </a:fld>
            <a:endParaRPr kumimoji="1" lang="ja-JP" altLang="en-US"/>
          </a:p>
        </p:txBody>
      </p:sp>
    </p:spTree>
    <p:extLst>
      <p:ext uri="{BB962C8B-B14F-4D97-AF65-F5344CB8AC3E}">
        <p14:creationId xmlns:p14="http://schemas.microsoft.com/office/powerpoint/2010/main" val="2417781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8EA2023-DC4B-E296-70B7-FE64E1A2D80B}"/>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B5BB3478-9A1B-7468-4CC8-1C953E188C6F}"/>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AF863742-36AC-AF6C-5971-9C975316B936}"/>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0B33229A-9CD7-60C8-45DA-B74EF0B00315}"/>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自主事業の位置づけ</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7FC381D-D416-20F6-6366-30F63EAB2BE3}"/>
              </a:ext>
            </a:extLst>
          </p:cNvPr>
          <p:cNvSpPr txBox="1">
            <a:spLocks noChangeArrowheads="1"/>
          </p:cNvSpPr>
          <p:nvPr/>
        </p:nvSpPr>
        <p:spPr bwMode="auto">
          <a:xfrm>
            <a:off x="534442" y="3038578"/>
            <a:ext cx="13020193" cy="737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の位置づけですが、指定管理料がゼロで指定管理者が「利用料金」と「自主事業収入」で管理運営できている施設があります。また、同じ状況で還付金を自治体に収めている指定管理者もおります。さらに、自主事業にともなう施設使用料を収めている指定管理者も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自治体の指定管理者や自主事業の見方も変化しています。公の施設の管理者から住民サービス向上のパートナー、協働の当事者と変化しています。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自主事業も施設管理運営の延長のサービスから施設をとりまく地域の活性化の役割の一翼を求められてきています。</a:t>
            </a:r>
          </a:p>
          <a:p>
            <a:pPr>
              <a:lnSpc>
                <a:spcPct val="110000"/>
              </a:lnSpc>
              <a:spcBef>
                <a:spcPct val="0"/>
              </a:spcBef>
              <a:buFontTx/>
              <a:buNone/>
            </a:pPr>
            <a:endParaRPr lang="en-US" altLang="ja-JP" sz="3300" dirty="0">
              <a:solidFill>
                <a:schemeClr val="tx2">
                  <a:lumMod val="75000"/>
                </a:schemeClr>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00D57C55-340F-1850-A06A-07DAEF6E1E61}"/>
              </a:ext>
            </a:extLst>
          </p:cNvPr>
          <p:cNvSpPr>
            <a:spLocks noGrp="1"/>
          </p:cNvSpPr>
          <p:nvPr>
            <p:ph type="sldNum" sz="quarter" idx="12"/>
          </p:nvPr>
        </p:nvSpPr>
        <p:spPr/>
        <p:txBody>
          <a:bodyPr/>
          <a:lstStyle/>
          <a:p>
            <a:fld id="{D99A811D-311C-446E-B091-52C5181E50CE}" type="slidenum">
              <a:rPr kumimoji="1" lang="ja-JP" altLang="en-US" smtClean="0"/>
              <a:t>22</a:t>
            </a:fld>
            <a:endParaRPr kumimoji="1" lang="ja-JP" altLang="en-US"/>
          </a:p>
        </p:txBody>
      </p:sp>
    </p:spTree>
    <p:extLst>
      <p:ext uri="{BB962C8B-B14F-4D97-AF65-F5344CB8AC3E}">
        <p14:creationId xmlns:p14="http://schemas.microsoft.com/office/powerpoint/2010/main" val="1127675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032DB29F-7B24-416E-719D-7D632FAA7F2B}"/>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B2C1B6F3-1CD0-C3ED-4EB8-718777617784}"/>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81DA1FE4-5557-7D2E-405C-2D4EFFC858D5}"/>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6" name="テキスト ボックス 9">
            <a:extLst>
              <a:ext uri="{FF2B5EF4-FFF2-40B4-BE49-F238E27FC236}">
                <a16:creationId xmlns:a16="http://schemas.microsoft.com/office/drawing/2014/main" id="{B5F19CC4-3933-1A6E-9750-3196AF5A9C93}"/>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新たな市場開放と自主事業</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7" name="テキスト ボックス 9">
            <a:extLst>
              <a:ext uri="{FF2B5EF4-FFF2-40B4-BE49-F238E27FC236}">
                <a16:creationId xmlns:a16="http://schemas.microsoft.com/office/drawing/2014/main" id="{A11189FA-6865-645B-D711-C88F9CBB8532}"/>
              </a:ext>
            </a:extLst>
          </p:cNvPr>
          <p:cNvSpPr txBox="1">
            <a:spLocks noChangeArrowheads="1"/>
          </p:cNvSpPr>
          <p:nvPr/>
        </p:nvSpPr>
        <p:spPr bwMode="auto">
          <a:xfrm>
            <a:off x="534443" y="2818648"/>
            <a:ext cx="13186863" cy="676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法律用語に「上乗せ」と「はみ出し」という言葉があります。国の法律に　自治体独自の条例を上乗せして運用したり、はみ出しとして対象を拡大して運用することを指します。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例として、放置自転車対策で道路交通法では撤去・罰金は取れないので、条例で上乗せして放置自転車撤去条例により対策したものが実例にあたります。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自主事業も上乗せとはみ出しができると思います。特に、はみ出しは公の施設の設置目的にプラス</a:t>
            </a:r>
            <a:r>
              <a:rPr lang="en-US" altLang="ja-JP" sz="3300" dirty="0">
                <a:latin typeface="BIZ UDPゴシック" panose="020B0400000000000000" pitchFamily="50" charset="-128"/>
                <a:ea typeface="BIZ UDPゴシック" panose="020B0400000000000000" pitchFamily="50" charset="-128"/>
              </a:rPr>
              <a:t>α</a:t>
            </a:r>
            <a:r>
              <a:rPr lang="ja-JP" altLang="en-US" sz="3300" dirty="0">
                <a:latin typeface="BIZ UDPゴシック" panose="020B0400000000000000" pitchFamily="50" charset="-128"/>
                <a:ea typeface="BIZ UDPゴシック" panose="020B0400000000000000" pitchFamily="50" charset="-128"/>
              </a:rPr>
              <a:t>することで、まちづくりや地域の活性化、街の魅力、住みたいまちへと施設の価値を高めていくことができると考えます。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C268E6E6-235F-F8C2-58F6-2DA917F61218}"/>
              </a:ext>
            </a:extLst>
          </p:cNvPr>
          <p:cNvSpPr>
            <a:spLocks noGrp="1"/>
          </p:cNvSpPr>
          <p:nvPr>
            <p:ph type="sldNum" sz="quarter" idx="12"/>
          </p:nvPr>
        </p:nvSpPr>
        <p:spPr/>
        <p:txBody>
          <a:bodyPr/>
          <a:lstStyle/>
          <a:p>
            <a:fld id="{D99A811D-311C-446E-B091-52C5181E50CE}" type="slidenum">
              <a:rPr kumimoji="1" lang="ja-JP" altLang="en-US" smtClean="0"/>
              <a:t>23</a:t>
            </a:fld>
            <a:endParaRPr kumimoji="1" lang="ja-JP" altLang="en-US"/>
          </a:p>
        </p:txBody>
      </p:sp>
    </p:spTree>
    <p:extLst>
      <p:ext uri="{BB962C8B-B14F-4D97-AF65-F5344CB8AC3E}">
        <p14:creationId xmlns:p14="http://schemas.microsoft.com/office/powerpoint/2010/main" val="1109880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A94AF84D-0461-66E3-FF42-D589F3AB82DF}"/>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93BD97C-9DE1-2878-437A-83C603533F82}"/>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A61F0017-1D5D-A6F2-C507-2BAEB66E6AB6}"/>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189D4345-DF7B-8A46-7E7D-CA725AB62B9B}"/>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ED03CDC7-1F58-D792-50BB-6119D6BF59D0}"/>
              </a:ext>
            </a:extLst>
          </p:cNvPr>
          <p:cNvSpPr txBox="1">
            <a:spLocks noChangeArrowheads="1"/>
          </p:cNvSpPr>
          <p:nvPr/>
        </p:nvSpPr>
        <p:spPr bwMode="auto">
          <a:xfrm>
            <a:off x="534444" y="1810119"/>
            <a:ext cx="13186864" cy="7275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年問題への対応は、総務省「自治体戦略</a:t>
            </a: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構想研究会」や「地方制度調査会の答申」が言うように「公共私」の三者の力を引き出し「三方良し」の構図を創らなければできないとしています。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今後</a:t>
            </a:r>
            <a:r>
              <a:rPr lang="en-US" altLang="ja-JP" sz="3300" dirty="0">
                <a:latin typeface="BIZ UDPゴシック" panose="020B0400000000000000" pitchFamily="50" charset="-128"/>
                <a:ea typeface="BIZ UDPゴシック" panose="020B0400000000000000" pitchFamily="50" charset="-128"/>
              </a:rPr>
              <a:t>20</a:t>
            </a:r>
            <a:r>
              <a:rPr lang="ja-JP" altLang="en-US" sz="3300" dirty="0">
                <a:latin typeface="BIZ UDPゴシック" panose="020B0400000000000000" pitchFamily="50" charset="-128"/>
                <a:ea typeface="BIZ UDPゴシック" panose="020B0400000000000000" pitchFamily="50" charset="-128"/>
              </a:rPr>
              <a:t>年の指定管理者制度を考えたとき自治体と指定管理者がウィンウィンの関係になっていなければ成立しません。</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2014</a:t>
            </a:r>
            <a:r>
              <a:rPr lang="ja-JP" altLang="en-US" sz="3300" dirty="0">
                <a:latin typeface="BIZ UDPゴシック" panose="020B0400000000000000" pitchFamily="50" charset="-128"/>
                <a:ea typeface="BIZ UDPゴシック" panose="020B0400000000000000" pitchFamily="50" charset="-128"/>
              </a:rPr>
              <a:t>年に消滅可能性のある自治体とされた自治体が</a:t>
            </a:r>
            <a:r>
              <a:rPr lang="en-US" altLang="ja-JP" sz="3300" dirty="0">
                <a:latin typeface="BIZ UDPゴシック" panose="020B0400000000000000" pitchFamily="50" charset="-128"/>
                <a:ea typeface="BIZ UDPゴシック" panose="020B0400000000000000" pitchFamily="50" charset="-128"/>
              </a:rPr>
              <a:t>2024</a:t>
            </a:r>
            <a:r>
              <a:rPr lang="ja-JP" altLang="en-US" sz="3300" dirty="0">
                <a:latin typeface="BIZ UDPゴシック" panose="020B0400000000000000" pitchFamily="50" charset="-128"/>
                <a:ea typeface="BIZ UDPゴシック" panose="020B0400000000000000" pitchFamily="50" charset="-128"/>
              </a:rPr>
              <a:t>年の報告から消えました。消滅可能性のある自治体とされ話題となった豊島区です。区では池袋駅前からの道の一部を改修しテラスやイベントの小広場として開放し、学校のグランドを改装し若い子育て家族の憩いの場にする努力などで、若い世代の移住者を増やし、消滅可能性のある自治体からの脱却をはかりました。</a:t>
            </a:r>
          </a:p>
        </p:txBody>
      </p:sp>
      <p:sp>
        <p:nvSpPr>
          <p:cNvPr id="6" name="スライド番号プレースホルダー 5">
            <a:extLst>
              <a:ext uri="{FF2B5EF4-FFF2-40B4-BE49-F238E27FC236}">
                <a16:creationId xmlns:a16="http://schemas.microsoft.com/office/drawing/2014/main" id="{A3CD681E-E082-940E-34BE-6FE983F1F632}"/>
              </a:ext>
            </a:extLst>
          </p:cNvPr>
          <p:cNvSpPr>
            <a:spLocks noGrp="1"/>
          </p:cNvSpPr>
          <p:nvPr>
            <p:ph type="sldNum" sz="quarter" idx="12"/>
          </p:nvPr>
        </p:nvSpPr>
        <p:spPr/>
        <p:txBody>
          <a:bodyPr/>
          <a:lstStyle/>
          <a:p>
            <a:fld id="{D99A811D-311C-446E-B091-52C5181E50CE}" type="slidenum">
              <a:rPr kumimoji="1" lang="ja-JP" altLang="en-US" smtClean="0"/>
              <a:t>24</a:t>
            </a:fld>
            <a:endParaRPr kumimoji="1" lang="ja-JP" altLang="en-US"/>
          </a:p>
        </p:txBody>
      </p:sp>
    </p:spTree>
    <p:extLst>
      <p:ext uri="{BB962C8B-B14F-4D97-AF65-F5344CB8AC3E}">
        <p14:creationId xmlns:p14="http://schemas.microsoft.com/office/powerpoint/2010/main" val="426951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2A1D275-A8E1-2AFE-8E57-D4ABABC35F67}"/>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A7227B94-8760-3144-A796-F7F45D82C61F}"/>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FAA1094E-24AD-B3BB-DBE9-8B505697CB20}"/>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4418A8C9-8B7B-45E3-E0FD-1E22B568D9D4}"/>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185FA23-0F4F-72F6-5A39-9E2B16F753DA}"/>
              </a:ext>
            </a:extLst>
          </p:cNvPr>
          <p:cNvSpPr txBox="1">
            <a:spLocks noChangeArrowheads="1"/>
          </p:cNvSpPr>
          <p:nvPr/>
        </p:nvSpPr>
        <p:spPr bwMode="auto">
          <a:xfrm>
            <a:off x="534441" y="2253768"/>
            <a:ext cx="13350679" cy="280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自治体は、指定管理者との間にある「壁」を意識して回避するとともに施設の維持管理を主眼にするのでなく、施設の魅力を引き出す方策を指定管理者と模索してみてはどうでしょうか。</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また、指定管理者は、地域の課題や</a:t>
            </a: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年問題への挑戦を決意するとともに自主事業として一歩挑戦を始めて見てはどうでしょうか。</a:t>
            </a:r>
          </a:p>
        </p:txBody>
      </p:sp>
      <p:graphicFrame>
        <p:nvGraphicFramePr>
          <p:cNvPr id="6" name="表 5">
            <a:extLst>
              <a:ext uri="{FF2B5EF4-FFF2-40B4-BE49-F238E27FC236}">
                <a16:creationId xmlns:a16="http://schemas.microsoft.com/office/drawing/2014/main" id="{7257EAAA-3134-B3F9-7A80-A6125E7389B3}"/>
              </a:ext>
            </a:extLst>
          </p:cNvPr>
          <p:cNvGraphicFramePr>
            <a:graphicFrameLocks noGrp="1"/>
          </p:cNvGraphicFramePr>
          <p:nvPr>
            <p:extLst>
              <p:ext uri="{D42A27DB-BD31-4B8C-83A1-F6EECF244321}">
                <p14:modId xmlns:p14="http://schemas.microsoft.com/office/powerpoint/2010/main" val="481468128"/>
              </p:ext>
            </p:extLst>
          </p:nvPr>
        </p:nvGraphicFramePr>
        <p:xfrm>
          <a:off x="1014466" y="5942730"/>
          <a:ext cx="12226817" cy="3291840"/>
        </p:xfrm>
        <a:graphic>
          <a:graphicData uri="http://schemas.openxmlformats.org/drawingml/2006/table">
            <a:tbl>
              <a:tblPr firstRow="1" firstCol="1" bandRow="1"/>
              <a:tblGrid>
                <a:gridCol w="12226817">
                  <a:extLst>
                    <a:ext uri="{9D8B030D-6E8A-4147-A177-3AD203B41FA5}">
                      <a16:colId xmlns:a16="http://schemas.microsoft.com/office/drawing/2014/main" val="2027428553"/>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自主事業を突破口に指定管理制度のさらなる発展を</a:t>
                      </a:r>
                    </a:p>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施設設置目的の範囲内・範囲外などの縛りや一団体と</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しての自主事業の位置づけから自治体と指定管理者と</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のウィンウィンの関係のうえで施設の設置目的を妨げ</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ない範囲での「利用者の利便向上の自主事業」と「地域</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の課題を担う自主事業」その可能性を追求してはどうか。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5227301"/>
                  </a:ext>
                </a:extLst>
              </a:tr>
            </a:tbl>
          </a:graphicData>
        </a:graphic>
      </p:graphicFrame>
      <p:sp>
        <p:nvSpPr>
          <p:cNvPr id="7" name="スライド番号プレースホルダー 6">
            <a:extLst>
              <a:ext uri="{FF2B5EF4-FFF2-40B4-BE49-F238E27FC236}">
                <a16:creationId xmlns:a16="http://schemas.microsoft.com/office/drawing/2014/main" id="{B64A9252-F24A-DDB7-3EA6-8F1BC3761255}"/>
              </a:ext>
            </a:extLst>
          </p:cNvPr>
          <p:cNvSpPr>
            <a:spLocks noGrp="1"/>
          </p:cNvSpPr>
          <p:nvPr>
            <p:ph type="sldNum" sz="quarter" idx="12"/>
          </p:nvPr>
        </p:nvSpPr>
        <p:spPr/>
        <p:txBody>
          <a:bodyPr/>
          <a:lstStyle/>
          <a:p>
            <a:fld id="{D99A811D-311C-446E-B091-52C5181E50CE}" type="slidenum">
              <a:rPr kumimoji="1" lang="ja-JP" altLang="en-US" smtClean="0"/>
              <a:t>25</a:t>
            </a:fld>
            <a:endParaRPr kumimoji="1" lang="ja-JP" altLang="en-US"/>
          </a:p>
        </p:txBody>
      </p:sp>
    </p:spTree>
    <p:extLst>
      <p:ext uri="{BB962C8B-B14F-4D97-AF65-F5344CB8AC3E}">
        <p14:creationId xmlns:p14="http://schemas.microsoft.com/office/powerpoint/2010/main" val="1465606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B20DC15A-5805-0EB5-4B52-C94E9B18D1DA}"/>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77655D6B-581D-48F5-AA2D-B0B76113769B}"/>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8895305C-785D-30CC-B612-1D1FAEC1D361}"/>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50F923DE-1E98-8284-7FE3-02081970D568}"/>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FD933FDD-950F-E5A6-CA3B-EE79DC4F7A2B}"/>
              </a:ext>
            </a:extLst>
          </p:cNvPr>
          <p:cNvGraphicFramePr>
            <a:graphicFrameLocks noGrp="1"/>
          </p:cNvGraphicFramePr>
          <p:nvPr>
            <p:extLst>
              <p:ext uri="{D42A27DB-BD31-4B8C-83A1-F6EECF244321}">
                <p14:modId xmlns:p14="http://schemas.microsoft.com/office/powerpoint/2010/main" val="1208206555"/>
              </p:ext>
            </p:extLst>
          </p:nvPr>
        </p:nvGraphicFramePr>
        <p:xfrm>
          <a:off x="1511521" y="1869962"/>
          <a:ext cx="10995736" cy="3840480"/>
        </p:xfrm>
        <a:graphic>
          <a:graphicData uri="http://schemas.openxmlformats.org/drawingml/2006/table">
            <a:tbl>
              <a:tblPr firstRow="1" firstCol="1" bandRow="1"/>
              <a:tblGrid>
                <a:gridCol w="10995736">
                  <a:extLst>
                    <a:ext uri="{9D8B030D-6E8A-4147-A177-3AD203B41FA5}">
                      <a16:colId xmlns:a16="http://schemas.microsoft.com/office/drawing/2014/main" val="2912523896"/>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新たな魅力ある施設を目指して　</a:t>
                      </a: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自治体は、施設の統廃合を撤退戦と意識するので</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はなく、統廃合も視野に入れ民間の力を活かしな</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がら施設の魅力を引き出し、住民が住んでみたい</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と思わせる公の施設を一つでも地域に残し、また、</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新たに複合化した施設をつくり住民の誇りとなる</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自治体を目指してください。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438377"/>
                  </a:ext>
                </a:extLst>
              </a:tr>
            </a:tbl>
          </a:graphicData>
        </a:graphic>
      </p:graphicFrame>
      <p:graphicFrame>
        <p:nvGraphicFramePr>
          <p:cNvPr id="6" name="表 5">
            <a:extLst>
              <a:ext uri="{FF2B5EF4-FFF2-40B4-BE49-F238E27FC236}">
                <a16:creationId xmlns:a16="http://schemas.microsoft.com/office/drawing/2014/main" id="{495D6205-8799-754F-8B0D-0200CFE6AE6D}"/>
              </a:ext>
            </a:extLst>
          </p:cNvPr>
          <p:cNvGraphicFramePr>
            <a:graphicFrameLocks noGrp="1"/>
          </p:cNvGraphicFramePr>
          <p:nvPr>
            <p:extLst>
              <p:ext uri="{D42A27DB-BD31-4B8C-83A1-F6EECF244321}">
                <p14:modId xmlns:p14="http://schemas.microsoft.com/office/powerpoint/2010/main" val="2474010631"/>
              </p:ext>
            </p:extLst>
          </p:nvPr>
        </p:nvGraphicFramePr>
        <p:xfrm>
          <a:off x="1550819" y="6523831"/>
          <a:ext cx="10995736" cy="3291840"/>
        </p:xfrm>
        <a:graphic>
          <a:graphicData uri="http://schemas.openxmlformats.org/drawingml/2006/table">
            <a:tbl>
              <a:tblPr firstRow="1" firstCol="1" bandRow="1"/>
              <a:tblGrid>
                <a:gridCol w="10995736">
                  <a:extLst>
                    <a:ext uri="{9D8B030D-6E8A-4147-A177-3AD203B41FA5}">
                      <a16:colId xmlns:a16="http://schemas.microsoft.com/office/drawing/2014/main" val="2986594414"/>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指定管理者は、まちづくり、地域の活性化の戦士</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を目指して</a:t>
                      </a:r>
                    </a:p>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指定管理者は、積極的に企画力や運営力を発揮して</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自主事業を提案、実行して施設の魅力づくりだけ</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でなく施設を拠点に地域の企業等を巻き込みまち</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の活性化の先頭に立つ覚悟を持ってください。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7763314"/>
                  </a:ext>
                </a:extLst>
              </a:tr>
            </a:tbl>
          </a:graphicData>
        </a:graphic>
      </p:graphicFrame>
      <p:sp>
        <p:nvSpPr>
          <p:cNvPr id="7" name="スライド番号プレースホルダー 6">
            <a:extLst>
              <a:ext uri="{FF2B5EF4-FFF2-40B4-BE49-F238E27FC236}">
                <a16:creationId xmlns:a16="http://schemas.microsoft.com/office/drawing/2014/main" id="{1F2CB379-FE9B-7FB6-7EB6-2F281A3D545F}"/>
              </a:ext>
            </a:extLst>
          </p:cNvPr>
          <p:cNvSpPr>
            <a:spLocks noGrp="1"/>
          </p:cNvSpPr>
          <p:nvPr>
            <p:ph type="sldNum" sz="quarter" idx="12"/>
          </p:nvPr>
        </p:nvSpPr>
        <p:spPr/>
        <p:txBody>
          <a:bodyPr/>
          <a:lstStyle/>
          <a:p>
            <a:fld id="{D99A811D-311C-446E-B091-52C5181E50CE}" type="slidenum">
              <a:rPr kumimoji="1" lang="ja-JP" altLang="en-US" smtClean="0"/>
              <a:t>26</a:t>
            </a:fld>
            <a:endParaRPr kumimoji="1" lang="ja-JP" altLang="en-US"/>
          </a:p>
        </p:txBody>
      </p:sp>
    </p:spTree>
    <p:extLst>
      <p:ext uri="{BB962C8B-B14F-4D97-AF65-F5344CB8AC3E}">
        <p14:creationId xmlns:p14="http://schemas.microsoft.com/office/powerpoint/2010/main" val="945368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63A1498F-ACCB-AE07-6441-703846A5D5F3}"/>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5ABBE29-3C68-CC94-006B-332873308133}"/>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6672EF23-814C-AEA3-9C65-F20CF6FA75BB}"/>
              </a:ext>
            </a:extLst>
          </p:cNvPr>
          <p:cNvPicPr>
            <a:picLocks noChangeAspect="1"/>
          </p:cNvPicPr>
          <p:nvPr/>
        </p:nvPicPr>
        <p:blipFill>
          <a:blip r:embed="rId4"/>
          <a:stretch>
            <a:fillRect/>
          </a:stretch>
        </p:blipFill>
        <p:spPr>
          <a:xfrm>
            <a:off x="11836400" y="304800"/>
            <a:ext cx="2048722" cy="871977"/>
          </a:xfrm>
          <a:prstGeom prst="rect">
            <a:avLst/>
          </a:prstGeom>
        </p:spPr>
      </p:pic>
      <p:graphicFrame>
        <p:nvGraphicFramePr>
          <p:cNvPr id="3" name="表 2">
            <a:extLst>
              <a:ext uri="{FF2B5EF4-FFF2-40B4-BE49-F238E27FC236}">
                <a16:creationId xmlns:a16="http://schemas.microsoft.com/office/drawing/2014/main" id="{262BE3DE-B079-8006-0089-4F9A8F266339}"/>
              </a:ext>
            </a:extLst>
          </p:cNvPr>
          <p:cNvGraphicFramePr>
            <a:graphicFrameLocks noGrp="1"/>
          </p:cNvGraphicFramePr>
          <p:nvPr>
            <p:extLst>
              <p:ext uri="{D42A27DB-BD31-4B8C-83A1-F6EECF244321}">
                <p14:modId xmlns:p14="http://schemas.microsoft.com/office/powerpoint/2010/main" val="3230016622"/>
              </p:ext>
            </p:extLst>
          </p:nvPr>
        </p:nvGraphicFramePr>
        <p:xfrm>
          <a:off x="2156963" y="1371600"/>
          <a:ext cx="9941823" cy="5351929"/>
        </p:xfrm>
        <a:graphic>
          <a:graphicData uri="http://schemas.openxmlformats.org/drawingml/2006/table">
            <a:tbl>
              <a:tblPr firstRow="1" firstCol="1" bandRow="1"/>
              <a:tblGrid>
                <a:gridCol w="9941823">
                  <a:extLst>
                    <a:ext uri="{9D8B030D-6E8A-4147-A177-3AD203B41FA5}">
                      <a16:colId xmlns:a16="http://schemas.microsoft.com/office/drawing/2014/main" val="2587596324"/>
                    </a:ext>
                  </a:extLst>
                </a:gridCol>
              </a:tblGrid>
              <a:tr h="5351929">
                <a:tc>
                  <a:txBody>
                    <a:bodyPr/>
                    <a:lstStyle/>
                    <a:p>
                      <a:pPr algn="ct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今回の提言作成のために開催した分科会</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第１回　分科会　　令和6年6月25日　　参加8団体（18名）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（※うちリモート11名）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第２回　分科会　　令和6年7月9日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７</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団体（17名）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（※うちリモート7名）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第３回　分科会　　令和6年7月23日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団体（15名）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（※うちリモート5名）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第４回　分科会　　令和6年8月6日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団体（12名）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（※うちリモート4名）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524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第５回　分科会　令和6年8月19日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団体（11名）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（※うちリモート3名）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1391610"/>
                  </a:ext>
                </a:extLst>
              </a:tr>
            </a:tbl>
          </a:graphicData>
        </a:graphic>
      </p:graphicFrame>
      <p:sp>
        <p:nvSpPr>
          <p:cNvPr id="4" name="テキスト ボックス 9">
            <a:extLst>
              <a:ext uri="{FF2B5EF4-FFF2-40B4-BE49-F238E27FC236}">
                <a16:creationId xmlns:a16="http://schemas.microsoft.com/office/drawing/2014/main" id="{8E934637-8995-A585-3FB4-EEF098F50D15}"/>
              </a:ext>
            </a:extLst>
          </p:cNvPr>
          <p:cNvSpPr txBox="1">
            <a:spLocks noChangeArrowheads="1"/>
          </p:cNvSpPr>
          <p:nvPr/>
        </p:nvSpPr>
        <p:spPr bwMode="auto">
          <a:xfrm>
            <a:off x="1291796" y="7070587"/>
            <a:ext cx="12963954" cy="286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2800" dirty="0">
                <a:latin typeface="BIZ UDPゴシック" panose="020B0400000000000000" pitchFamily="50" charset="-128"/>
                <a:ea typeface="BIZ UDPゴシック" panose="020B0400000000000000" pitchFamily="50" charset="-128"/>
              </a:rPr>
              <a:t>&lt;</a:t>
            </a:r>
            <a:r>
              <a:rPr lang="ja-JP" altLang="en-US" sz="2800" dirty="0">
                <a:latin typeface="BIZ UDPゴシック" panose="020B0400000000000000" pitchFamily="50" charset="-128"/>
                <a:ea typeface="BIZ UDPゴシック" panose="020B0400000000000000" pitchFamily="50" charset="-128"/>
              </a:rPr>
              <a:t>令和</a:t>
            </a:r>
            <a:r>
              <a:rPr lang="en-US" altLang="ja-JP" sz="2800" dirty="0">
                <a:latin typeface="BIZ UDPゴシック" panose="020B0400000000000000" pitchFamily="50" charset="-128"/>
                <a:ea typeface="BIZ UDPゴシック" panose="020B0400000000000000" pitchFamily="50" charset="-128"/>
              </a:rPr>
              <a:t>6</a:t>
            </a:r>
            <a:r>
              <a:rPr lang="ja-JP" altLang="en-US" sz="2800" dirty="0">
                <a:latin typeface="BIZ UDPゴシック" panose="020B0400000000000000" pitchFamily="50" charset="-128"/>
                <a:ea typeface="BIZ UDPゴシック" panose="020B0400000000000000" pitchFamily="50" charset="-128"/>
              </a:rPr>
              <a:t>年度提言 作成協力団体</a:t>
            </a:r>
            <a:r>
              <a:rPr lang="en-US" altLang="ja-JP" sz="2800" dirty="0">
                <a:latin typeface="BIZ UDPゴシック" panose="020B0400000000000000" pitchFamily="50" charset="-128"/>
                <a:ea typeface="BIZ UDPゴシック" panose="020B0400000000000000" pitchFamily="50" charset="-128"/>
              </a:rPr>
              <a:t>&gt;</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大阪公立大学　教授　佐野　修久</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神奈川県横浜市　政策局　共創推進室　共創推進課</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福岡県北九州市　財政・変革局　市政変革推進室</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（一社）指定管理者協会 提言作成アドバイザー 篠原 慎一</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一般社団法人ほっとネットワーク　代表理事　江口 由紀夫　（元足立区職員）</a:t>
            </a:r>
          </a:p>
        </p:txBody>
      </p:sp>
      <p:sp>
        <p:nvSpPr>
          <p:cNvPr id="6" name="スライド番号プレースホルダー 5">
            <a:extLst>
              <a:ext uri="{FF2B5EF4-FFF2-40B4-BE49-F238E27FC236}">
                <a16:creationId xmlns:a16="http://schemas.microsoft.com/office/drawing/2014/main" id="{84050A53-542F-C88C-C83F-4653B63DD6D2}"/>
              </a:ext>
            </a:extLst>
          </p:cNvPr>
          <p:cNvSpPr>
            <a:spLocks noGrp="1"/>
          </p:cNvSpPr>
          <p:nvPr>
            <p:ph type="sldNum" sz="quarter" idx="12"/>
          </p:nvPr>
        </p:nvSpPr>
        <p:spPr/>
        <p:txBody>
          <a:bodyPr/>
          <a:lstStyle/>
          <a:p>
            <a:fld id="{D99A811D-311C-446E-B091-52C5181E50CE}" type="slidenum">
              <a:rPr kumimoji="1" lang="ja-JP" altLang="en-US" smtClean="0"/>
              <a:t>27</a:t>
            </a:fld>
            <a:endParaRPr kumimoji="1" lang="ja-JP" altLang="en-US"/>
          </a:p>
        </p:txBody>
      </p:sp>
    </p:spTree>
    <p:extLst>
      <p:ext uri="{BB962C8B-B14F-4D97-AF65-F5344CB8AC3E}">
        <p14:creationId xmlns:p14="http://schemas.microsoft.com/office/powerpoint/2010/main" val="859081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okabe.NTDOMAIN\Desktop\一般社団法人指定管理者協会\新法人ロゴ\新しいフォルダ\JSA_kihon.jpg">
            <a:extLst>
              <a:ext uri="{FF2B5EF4-FFF2-40B4-BE49-F238E27FC236}">
                <a16:creationId xmlns:a16="http://schemas.microsoft.com/office/drawing/2014/main" id="{0E8A5AE3-F521-F0D2-DC3F-0EA3A8D209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855" y="3259519"/>
            <a:ext cx="9088041" cy="417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F344B945-9D6A-6963-5C21-246C4F7C1AD6}"/>
              </a:ext>
            </a:extLst>
          </p:cNvPr>
          <p:cNvSpPr>
            <a:spLocks noGrp="1"/>
          </p:cNvSpPr>
          <p:nvPr>
            <p:ph type="sldNum" sz="quarter" idx="12"/>
          </p:nvPr>
        </p:nvSpPr>
        <p:spPr/>
        <p:txBody>
          <a:bodyPr/>
          <a:lstStyle/>
          <a:p>
            <a:fld id="{D99A811D-311C-446E-B091-52C5181E50CE}" type="slidenum">
              <a:rPr kumimoji="1" lang="ja-JP" altLang="en-US" smtClean="0"/>
              <a:t>28</a:t>
            </a:fld>
            <a:endParaRPr kumimoji="1" lang="ja-JP" altLang="en-US"/>
          </a:p>
        </p:txBody>
      </p:sp>
    </p:spTree>
    <p:extLst>
      <p:ext uri="{BB962C8B-B14F-4D97-AF65-F5344CB8AC3E}">
        <p14:creationId xmlns:p14="http://schemas.microsoft.com/office/powerpoint/2010/main" val="2738243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EB3DD63-AAD1-4089-8F34-A907C4D4756D}"/>
              </a:ext>
            </a:extLst>
          </p:cNvPr>
          <p:cNvSpPr>
            <a:spLocks noGrp="1"/>
          </p:cNvSpPr>
          <p:nvPr>
            <p:ph type="sldNum" sz="quarter" idx="12"/>
          </p:nvPr>
        </p:nvSpPr>
        <p:spPr>
          <a:xfrm>
            <a:off x="10929408" y="10067243"/>
            <a:ext cx="3326342" cy="569240"/>
          </a:xfrm>
        </p:spPr>
        <p:txBody>
          <a:bodyPr/>
          <a:lstStyle/>
          <a:p>
            <a:pPr defTabSz="1425550" fontAlgn="base">
              <a:spcBef>
                <a:spcPct val="0"/>
              </a:spcBef>
              <a:spcAft>
                <a:spcPct val="0"/>
              </a:spcAft>
              <a:defRPr/>
            </a:pPr>
            <a:fld id="{DD79338C-842A-4BEC-A934-E1B1CC3E7DDD}" type="slidenum">
              <a:rPr kumimoji="1" lang="ja-JP" altLang="en-US">
                <a:latin typeface="Meiryo UI" panose="020B0604030504040204" pitchFamily="50" charset="-128"/>
                <a:ea typeface="Meiryo UI" panose="020B0604030504040204" pitchFamily="50" charset="-128"/>
              </a:rPr>
              <a:pPr defTabSz="1425550" fontAlgn="base">
                <a:spcBef>
                  <a:spcPct val="0"/>
                </a:spcBef>
                <a:spcAft>
                  <a:spcPct val="0"/>
                </a:spcAft>
                <a:defRPr/>
              </a:pPr>
              <a:t>29</a:t>
            </a:fld>
            <a:endParaRPr kumimoji="1" lang="ja-JP" altLang="en-US">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CB2B4F3-78AC-41A2-B183-40C3DD157BDF}"/>
              </a:ext>
            </a:extLst>
          </p:cNvPr>
          <p:cNvSpPr txBox="1"/>
          <p:nvPr/>
        </p:nvSpPr>
        <p:spPr>
          <a:xfrm>
            <a:off x="1123725" y="1156853"/>
            <a:ext cx="11599650" cy="668196"/>
          </a:xfrm>
          <a:prstGeom prst="rect">
            <a:avLst/>
          </a:prstGeom>
          <a:noFill/>
        </p:spPr>
        <p:txBody>
          <a:bodyPr wrap="none" rtlCol="0">
            <a:spAutoFit/>
          </a:bodyPr>
          <a:lstStyle/>
          <a:p>
            <a:pPr defTabSz="1425550" eaLnBrk="0" fontAlgn="base" hangingPunct="0">
              <a:spcBef>
                <a:spcPct val="0"/>
              </a:spcBef>
              <a:spcAft>
                <a:spcPct val="0"/>
              </a:spcAft>
              <a:defRPr/>
            </a:pPr>
            <a:r>
              <a:rPr kumimoji="1" lang="ja-JP" altLang="en-US" sz="3742"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公共施設マネジャー能力認定講習（</a:t>
            </a:r>
            <a:r>
              <a:rPr kumimoji="1" lang="en-US" altLang="ja-JP" sz="3742"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E</a:t>
            </a:r>
            <a:r>
              <a:rPr kumimoji="1" lang="ja-JP" altLang="en-US" sz="3742"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ラーニング）受付中</a:t>
            </a:r>
          </a:p>
        </p:txBody>
      </p:sp>
      <p:graphicFrame>
        <p:nvGraphicFramePr>
          <p:cNvPr id="7" name="表 6">
            <a:extLst>
              <a:ext uri="{FF2B5EF4-FFF2-40B4-BE49-F238E27FC236}">
                <a16:creationId xmlns:a16="http://schemas.microsoft.com/office/drawing/2014/main" id="{A59515A4-4293-4E91-BF97-A190C3B29E31}"/>
              </a:ext>
            </a:extLst>
          </p:cNvPr>
          <p:cNvGraphicFramePr>
            <a:graphicFrameLocks noGrp="1"/>
          </p:cNvGraphicFramePr>
          <p:nvPr>
            <p:extLst/>
          </p:nvPr>
        </p:nvGraphicFramePr>
        <p:xfrm>
          <a:off x="701945" y="6771721"/>
          <a:ext cx="7127872" cy="3446484"/>
        </p:xfrm>
        <a:graphic>
          <a:graphicData uri="http://schemas.openxmlformats.org/drawingml/2006/table">
            <a:tbl>
              <a:tblPr firstRow="1" firstCol="1" bandRow="1"/>
              <a:tblGrid>
                <a:gridCol w="954349">
                  <a:extLst>
                    <a:ext uri="{9D8B030D-6E8A-4147-A177-3AD203B41FA5}">
                      <a16:colId xmlns:a16="http://schemas.microsoft.com/office/drawing/2014/main" val="20000"/>
                    </a:ext>
                  </a:extLst>
                </a:gridCol>
                <a:gridCol w="1481363">
                  <a:extLst>
                    <a:ext uri="{9D8B030D-6E8A-4147-A177-3AD203B41FA5}">
                      <a16:colId xmlns:a16="http://schemas.microsoft.com/office/drawing/2014/main" val="20001"/>
                    </a:ext>
                  </a:extLst>
                </a:gridCol>
                <a:gridCol w="1481363">
                  <a:extLst>
                    <a:ext uri="{9D8B030D-6E8A-4147-A177-3AD203B41FA5}">
                      <a16:colId xmlns:a16="http://schemas.microsoft.com/office/drawing/2014/main" val="20002"/>
                    </a:ext>
                  </a:extLst>
                </a:gridCol>
                <a:gridCol w="1481363">
                  <a:extLst>
                    <a:ext uri="{9D8B030D-6E8A-4147-A177-3AD203B41FA5}">
                      <a16:colId xmlns:a16="http://schemas.microsoft.com/office/drawing/2014/main" val="20003"/>
                    </a:ext>
                  </a:extLst>
                </a:gridCol>
                <a:gridCol w="1729434">
                  <a:extLst>
                    <a:ext uri="{9D8B030D-6E8A-4147-A177-3AD203B41FA5}">
                      <a16:colId xmlns:a16="http://schemas.microsoft.com/office/drawing/2014/main" val="20004"/>
                    </a:ext>
                  </a:extLst>
                </a:gridCol>
              </a:tblGrid>
              <a:tr h="1723242">
                <a:tc>
                  <a:txBody>
                    <a:bodyPr/>
                    <a:lstStyle/>
                    <a:p>
                      <a:pPr algn="ct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受付期間</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月</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月</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７月</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月</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723242">
                <a:tc>
                  <a:txBody>
                    <a:bodyPr/>
                    <a:lstStyle/>
                    <a:p>
                      <a:pPr algn="ctr"/>
                      <a:r>
                        <a:rPr lang="ja-JP" sz="2800" kern="100" dirty="0">
                          <a:effectLst/>
                          <a:latin typeface="Meiryo UI" panose="020B0604030504040204" pitchFamily="50" charset="-128"/>
                          <a:ea typeface="Meiryo UI" panose="020B0604030504040204" pitchFamily="50" charset="-128"/>
                          <a:cs typeface="Times New Roman" panose="02020603050405020304" pitchFamily="18" charset="0"/>
                        </a:rPr>
                        <a:t>受講期間</a:t>
                      </a: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2/1</a:t>
                      </a:r>
                      <a:r>
                        <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3/10</a:t>
                      </a:r>
                      <a:endPar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5/1</a:t>
                      </a:r>
                      <a:r>
                        <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6/10</a:t>
                      </a:r>
                      <a:endPar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8/1</a:t>
                      </a:r>
                      <a:r>
                        <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9/10</a:t>
                      </a:r>
                      <a:endPar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11/1</a:t>
                      </a:r>
                      <a:r>
                        <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rPr>
                        <a:t>12/10</a:t>
                      </a:r>
                      <a:endParaRPr lang="ja-JP" sz="2800" kern="100" spc="-150" baseline="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6921" marR="10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bl>
          </a:graphicData>
        </a:graphic>
      </p:graphicFrame>
      <p:sp>
        <p:nvSpPr>
          <p:cNvPr id="9" name="Rectangle 2">
            <a:extLst>
              <a:ext uri="{FF2B5EF4-FFF2-40B4-BE49-F238E27FC236}">
                <a16:creationId xmlns:a16="http://schemas.microsoft.com/office/drawing/2014/main" id="{E4AA3751-201B-4D7E-852E-A4C04FC06012}"/>
              </a:ext>
            </a:extLst>
          </p:cNvPr>
          <p:cNvSpPr txBox="1">
            <a:spLocks noChangeArrowheads="1"/>
          </p:cNvSpPr>
          <p:nvPr/>
        </p:nvSpPr>
        <p:spPr bwMode="auto">
          <a:xfrm>
            <a:off x="701943" y="2056966"/>
            <a:ext cx="7127875" cy="3548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2558" tIns="71279" rIns="142558" bIns="71279" numCol="1" anchor="ctr" anchorCtr="0" compatLnSpc="1">
            <a:prstTxWarp prst="textNoShape">
              <a:avLst/>
            </a:prstTxWarp>
          </a:bodyPr>
          <a:lstStyle>
            <a:lvl1pPr algn="ctr" rtl="0" eaLnBrk="0" fontAlgn="base" hangingPunct="0">
              <a:spcBef>
                <a:spcPct val="0"/>
              </a:spcBef>
              <a:spcAft>
                <a:spcPct val="0"/>
              </a:spcAft>
              <a:defRPr kumimoji="1" sz="3300" kern="1200">
                <a:solidFill>
                  <a:schemeClr val="tx1"/>
                </a:solidFill>
                <a:latin typeface="+mj-lt"/>
                <a:ea typeface="+mj-ea"/>
                <a:cs typeface="+mj-cs"/>
              </a:defRPr>
            </a:lvl1pPr>
            <a:lvl2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5pPr>
            <a:lvl6pPr marL="342900" algn="ctr" rtl="0" fontAlgn="base">
              <a:spcBef>
                <a:spcPct val="0"/>
              </a:spcBef>
              <a:spcAft>
                <a:spcPct val="0"/>
              </a:spcAft>
              <a:defRPr kumimoji="1" sz="3300">
                <a:solidFill>
                  <a:schemeClr val="tx1"/>
                </a:solidFill>
                <a:latin typeface="Calibri" pitchFamily="34" charset="0"/>
                <a:ea typeface="ＭＳ Ｐゴシック" charset="-128"/>
              </a:defRPr>
            </a:lvl6pPr>
            <a:lvl7pPr marL="685800" algn="ctr" rtl="0" fontAlgn="base">
              <a:spcBef>
                <a:spcPct val="0"/>
              </a:spcBef>
              <a:spcAft>
                <a:spcPct val="0"/>
              </a:spcAft>
              <a:defRPr kumimoji="1" sz="3300">
                <a:solidFill>
                  <a:schemeClr val="tx1"/>
                </a:solidFill>
                <a:latin typeface="Calibri" pitchFamily="34" charset="0"/>
                <a:ea typeface="ＭＳ Ｐゴシック" charset="-128"/>
              </a:defRPr>
            </a:lvl7pPr>
            <a:lvl8pPr marL="1028700" algn="ctr" rtl="0" fontAlgn="base">
              <a:spcBef>
                <a:spcPct val="0"/>
              </a:spcBef>
              <a:spcAft>
                <a:spcPct val="0"/>
              </a:spcAft>
              <a:defRPr kumimoji="1" sz="3300">
                <a:solidFill>
                  <a:schemeClr val="tx1"/>
                </a:solidFill>
                <a:latin typeface="Calibri" pitchFamily="34" charset="0"/>
                <a:ea typeface="ＭＳ Ｐゴシック" charset="-128"/>
              </a:defRPr>
            </a:lvl8pPr>
            <a:lvl9pPr marL="1371600" algn="ctr" rtl="0" fontAlgn="base">
              <a:spcBef>
                <a:spcPct val="0"/>
              </a:spcBef>
              <a:spcAft>
                <a:spcPct val="0"/>
              </a:spcAft>
              <a:defRPr kumimoji="1" sz="3300">
                <a:solidFill>
                  <a:schemeClr val="tx1"/>
                </a:solidFill>
                <a:latin typeface="Calibri" pitchFamily="34" charset="0"/>
                <a:ea typeface="ＭＳ Ｐゴシック" charset="-128"/>
              </a:defRPr>
            </a:lvl9pPr>
          </a:lstStyle>
          <a:p>
            <a:pPr algn="l" defTabSz="1425550" eaLnBrk="1" hangingPunct="1">
              <a:defRPr/>
            </a:pPr>
            <a:r>
              <a:rPr lang="en-US" altLang="ja-JP" sz="2806" dirty="0">
                <a:solidFill>
                  <a:srgbClr val="242852">
                    <a:lumMod val="75000"/>
                  </a:srgbClr>
                </a:solidFill>
                <a:latin typeface="Meiryo UI" panose="020B0604030504040204" pitchFamily="50" charset="-128"/>
                <a:ea typeface="Meiryo UI" panose="020B0604030504040204" pitchFamily="50" charset="-128"/>
              </a:rPr>
              <a:t>【</a:t>
            </a:r>
            <a:r>
              <a:rPr lang="ja-JP" altLang="en-US" sz="2806" dirty="0">
                <a:solidFill>
                  <a:srgbClr val="242852">
                    <a:lumMod val="75000"/>
                  </a:srgbClr>
                </a:solidFill>
                <a:latin typeface="Meiryo UI" panose="020B0604030504040204" pitchFamily="50" charset="-128"/>
                <a:ea typeface="Meiryo UI" panose="020B0604030504040204" pitchFamily="50" charset="-128"/>
              </a:rPr>
              <a:t>概　　要</a:t>
            </a:r>
            <a:r>
              <a:rPr lang="en-US" altLang="ja-JP" sz="2806" dirty="0">
                <a:solidFill>
                  <a:srgbClr val="242852">
                    <a:lumMod val="75000"/>
                  </a:srgbClr>
                </a:solidFill>
                <a:latin typeface="Meiryo UI" panose="020B0604030504040204" pitchFamily="50" charset="-128"/>
                <a:ea typeface="Meiryo UI" panose="020B0604030504040204" pitchFamily="50" charset="-128"/>
              </a:rPr>
              <a:t>】</a:t>
            </a:r>
            <a:r>
              <a:rPr lang="ja-JP" altLang="en-US" sz="2806" dirty="0">
                <a:solidFill>
                  <a:srgbClr val="242852">
                    <a:lumMod val="75000"/>
                  </a:srgbClr>
                </a:solidFill>
                <a:latin typeface="Meiryo UI" panose="020B0604030504040204" pitchFamily="50" charset="-128"/>
                <a:ea typeface="Meiryo UI" panose="020B0604030504040204" pitchFamily="50" charset="-128"/>
              </a:rPr>
              <a:t>　</a:t>
            </a:r>
          </a:p>
          <a:p>
            <a:pPr algn="l" defTabSz="1425550" eaLnBrk="1" hangingPunct="1">
              <a:defRPr/>
            </a:pPr>
            <a:r>
              <a:rPr lang="en-US" altLang="ja-JP" sz="2806" dirty="0">
                <a:solidFill>
                  <a:srgbClr val="242852">
                    <a:lumMod val="75000"/>
                  </a:srgbClr>
                </a:solidFill>
                <a:latin typeface="Meiryo UI" panose="020B0604030504040204" pitchFamily="50" charset="-128"/>
                <a:ea typeface="Meiryo UI" panose="020B0604030504040204" pitchFamily="50" charset="-128"/>
              </a:rPr>
              <a:t>｢</a:t>
            </a:r>
            <a:r>
              <a:rPr lang="ja-JP" altLang="en-US" sz="2806" dirty="0">
                <a:solidFill>
                  <a:srgbClr val="242852">
                    <a:lumMod val="75000"/>
                  </a:srgbClr>
                </a:solidFill>
                <a:latin typeface="Meiryo UI" panose="020B0604030504040204" pitchFamily="50" charset="-128"/>
                <a:ea typeface="Meiryo UI" panose="020B0604030504040204" pitchFamily="50" charset="-128"/>
              </a:rPr>
              <a:t>指定管理者制度で運営される公の施設の管理運営従事者が、　その施設の維持管理を含め、安全安心で且つ適切なサービスの　提供を実現するために、必要な知識や能力を認定する</a:t>
            </a:r>
            <a:r>
              <a:rPr lang="en-US" altLang="ja-JP" sz="2806" dirty="0">
                <a:solidFill>
                  <a:srgbClr val="242852">
                    <a:lumMod val="75000"/>
                  </a:srgbClr>
                </a:solidFill>
                <a:latin typeface="Meiryo UI" panose="020B0604030504040204" pitchFamily="50" charset="-128"/>
                <a:ea typeface="Meiryo UI" panose="020B0604030504040204" pitchFamily="50" charset="-128"/>
              </a:rPr>
              <a:t>｣</a:t>
            </a:r>
            <a:r>
              <a:rPr lang="ja-JP" altLang="en-US" sz="2806" dirty="0">
                <a:solidFill>
                  <a:srgbClr val="242852">
                    <a:lumMod val="75000"/>
                  </a:srgbClr>
                </a:solidFill>
                <a:latin typeface="Meiryo UI" panose="020B0604030504040204" pitchFamily="50" charset="-128"/>
                <a:ea typeface="Meiryo UI" panose="020B0604030504040204" pitchFamily="50" charset="-128"/>
              </a:rPr>
              <a:t>という制度で、　施設運営の全体的な質の向上を目指しています。</a:t>
            </a:r>
          </a:p>
        </p:txBody>
      </p:sp>
      <p:sp>
        <p:nvSpPr>
          <p:cNvPr id="10" name="テキスト ボックス 9">
            <a:extLst>
              <a:ext uri="{FF2B5EF4-FFF2-40B4-BE49-F238E27FC236}">
                <a16:creationId xmlns:a16="http://schemas.microsoft.com/office/drawing/2014/main" id="{EB83852A-F47E-46C8-BC03-46580A10570F}"/>
              </a:ext>
            </a:extLst>
          </p:cNvPr>
          <p:cNvSpPr txBox="1"/>
          <p:nvPr/>
        </p:nvSpPr>
        <p:spPr>
          <a:xfrm>
            <a:off x="701943" y="6195922"/>
            <a:ext cx="7127875" cy="524118"/>
          </a:xfrm>
          <a:prstGeom prst="rect">
            <a:avLst/>
          </a:prstGeom>
          <a:noFill/>
        </p:spPr>
        <p:txBody>
          <a:bodyPr wrap="square">
            <a:spAutoFit/>
          </a:bodyPr>
          <a:lstStyle/>
          <a:p>
            <a:pPr defTabSz="1425550">
              <a:defRPr/>
            </a:pPr>
            <a:r>
              <a:rPr kumimoji="1" lang="en-US" altLang="ja-JP" sz="2806" dirty="0">
                <a:solidFill>
                  <a:prstClr val="black"/>
                </a:solidFill>
                <a:latin typeface="Meiryo UI" panose="020B0604030504040204" pitchFamily="50" charset="-128"/>
                <a:ea typeface="Meiryo UI" panose="020B0604030504040204" pitchFamily="50" charset="-128"/>
              </a:rPr>
              <a:t>E</a:t>
            </a:r>
            <a:r>
              <a:rPr kumimoji="1" lang="ja-JP" altLang="en-US" sz="2806" dirty="0">
                <a:solidFill>
                  <a:prstClr val="black"/>
                </a:solidFill>
                <a:latin typeface="Meiryo UI" panose="020B0604030504040204" pitchFamily="50" charset="-128"/>
                <a:ea typeface="Meiryo UI" panose="020B0604030504040204" pitchFamily="50" charset="-128"/>
              </a:rPr>
              <a:t>ラーニング講習</a:t>
            </a:r>
          </a:p>
        </p:txBody>
      </p:sp>
      <p:pic>
        <p:nvPicPr>
          <p:cNvPr id="11" name="図 10">
            <a:extLst>
              <a:ext uri="{FF2B5EF4-FFF2-40B4-BE49-F238E27FC236}">
                <a16:creationId xmlns:a16="http://schemas.microsoft.com/office/drawing/2014/main" id="{C1684B39-1487-4D91-A09C-EF87F6E541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45458" y="114981"/>
            <a:ext cx="1562780" cy="664571"/>
          </a:xfrm>
          <a:prstGeom prst="rect">
            <a:avLst/>
          </a:prstGeom>
        </p:spPr>
      </p:pic>
      <p:sp>
        <p:nvSpPr>
          <p:cNvPr id="12" name="テキスト ボックス 11">
            <a:extLst>
              <a:ext uri="{FF2B5EF4-FFF2-40B4-BE49-F238E27FC236}">
                <a16:creationId xmlns:a16="http://schemas.microsoft.com/office/drawing/2014/main" id="{D6DF30B5-654E-4AF1-843E-47780979CD1F}"/>
              </a:ext>
            </a:extLst>
          </p:cNvPr>
          <p:cNvSpPr txBox="1"/>
          <p:nvPr/>
        </p:nvSpPr>
        <p:spPr>
          <a:xfrm>
            <a:off x="247513" y="0"/>
            <a:ext cx="4232249" cy="1064009"/>
          </a:xfrm>
          <a:prstGeom prst="rect">
            <a:avLst/>
          </a:prstGeom>
          <a:noFill/>
        </p:spPr>
        <p:txBody>
          <a:bodyPr wrap="none" rtlCol="0">
            <a:spAutoFit/>
          </a:bodyPr>
          <a:lstStyle/>
          <a:p>
            <a:pPr defTabSz="1425550" eaLnBrk="0" fontAlgn="base" hangingPunct="0">
              <a:spcBef>
                <a:spcPct val="0"/>
              </a:spcBef>
              <a:spcAft>
                <a:spcPct val="0"/>
              </a:spcAft>
              <a:defRPr/>
            </a:pPr>
            <a:r>
              <a:rPr kumimoji="1" lang="ja-JP" altLang="en-US" sz="6314" dirty="0">
                <a:solidFill>
                  <a:prstClr val="black"/>
                </a:solidFill>
                <a:latin typeface="Meiryo UI" panose="020B0604030504040204" pitchFamily="50" charset="-128"/>
                <a:ea typeface="Meiryo UI" panose="020B0604030504040204" pitchFamily="50" charset="-128"/>
              </a:rPr>
              <a:t>事務局連絡</a:t>
            </a:r>
          </a:p>
        </p:txBody>
      </p:sp>
      <p:pic>
        <p:nvPicPr>
          <p:cNvPr id="3" name="図 2">
            <a:extLst>
              <a:ext uri="{FF2B5EF4-FFF2-40B4-BE49-F238E27FC236}">
                <a16:creationId xmlns:a16="http://schemas.microsoft.com/office/drawing/2014/main" id="{16EBDA6A-0AAE-475E-B472-C5346AD1DDC8}"/>
              </a:ext>
            </a:extLst>
          </p:cNvPr>
          <p:cNvPicPr>
            <a:picLocks noChangeAspect="1"/>
          </p:cNvPicPr>
          <p:nvPr/>
        </p:nvPicPr>
        <p:blipFill>
          <a:blip r:embed="rId4"/>
          <a:stretch>
            <a:fillRect/>
          </a:stretch>
        </p:blipFill>
        <p:spPr>
          <a:xfrm>
            <a:off x="8077331" y="2004368"/>
            <a:ext cx="5930906" cy="8383108"/>
          </a:xfrm>
          <a:prstGeom prst="rect">
            <a:avLst/>
          </a:prstGeom>
        </p:spPr>
      </p:pic>
    </p:spTree>
    <p:extLst>
      <p:ext uri="{BB962C8B-B14F-4D97-AF65-F5344CB8AC3E}">
        <p14:creationId xmlns:p14="http://schemas.microsoft.com/office/powerpoint/2010/main" val="3876526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タイトル 1">
            <a:extLst>
              <a:ext uri="{FF2B5EF4-FFF2-40B4-BE49-F238E27FC236}">
                <a16:creationId xmlns:a16="http://schemas.microsoft.com/office/drawing/2014/main" id="{05EE4485-4BB6-7F8E-F150-A94E32A4FFEE}"/>
              </a:ext>
            </a:extLst>
          </p:cNvPr>
          <p:cNvSpPr>
            <a:spLocks noGrp="1"/>
          </p:cNvSpPr>
          <p:nvPr/>
        </p:nvSpPr>
        <p:spPr bwMode="auto">
          <a:xfrm>
            <a:off x="171450" y="304800"/>
            <a:ext cx="14084300" cy="953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3600" dirty="0">
                <a:latin typeface="BIZ UDPゴシック" panose="020B0400000000000000" pitchFamily="50" charset="-128"/>
                <a:ea typeface="BIZ UDPゴシック" panose="020B0400000000000000" pitchFamily="50" charset="-128"/>
              </a:rPr>
              <a:t>第３部　令和６年度提言発表</a:t>
            </a:r>
            <a:br>
              <a:rPr lang="en-US" altLang="ja-JP" sz="3600" dirty="0">
                <a:latin typeface="BIZ UDPゴシック" panose="020B0400000000000000" pitchFamily="50" charset="-128"/>
                <a:ea typeface="BIZ UDPゴシック" panose="020B0400000000000000" pitchFamily="50" charset="-128"/>
              </a:rPr>
            </a:br>
            <a:endParaRPr lang="en-US" altLang="ja-JP" sz="3600" dirty="0">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4800" dirty="0">
                <a:latin typeface="BIZ UDPゴシック" panose="020B0400000000000000" pitchFamily="50" charset="-128"/>
                <a:ea typeface="BIZ UDPゴシック" panose="020B0400000000000000" pitchFamily="50" charset="-128"/>
              </a:rPr>
              <a:t>今後</a:t>
            </a:r>
            <a:r>
              <a:rPr lang="en-US" altLang="ja-JP" sz="4800" dirty="0">
                <a:latin typeface="BIZ UDPゴシック" panose="020B0400000000000000" pitchFamily="50" charset="-128"/>
                <a:ea typeface="BIZ UDPゴシック" panose="020B0400000000000000" pitchFamily="50" charset="-128"/>
              </a:rPr>
              <a:t>20</a:t>
            </a:r>
            <a:r>
              <a:rPr lang="ja-JP" altLang="en-US" sz="4800" dirty="0">
                <a:latin typeface="BIZ UDPゴシック" panose="020B0400000000000000" pitchFamily="50" charset="-128"/>
                <a:ea typeface="BIZ UDPゴシック" panose="020B0400000000000000" pitchFamily="50" charset="-128"/>
              </a:rPr>
              <a:t>年の指定管理者制度を見据えて</a:t>
            </a:r>
            <a:endParaRPr lang="en-US" altLang="ja-JP" sz="4800" dirty="0">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4800" dirty="0">
                <a:latin typeface="BIZ UDPゴシック" panose="020B0400000000000000" pitchFamily="50" charset="-128"/>
                <a:ea typeface="BIZ UDPゴシック" panose="020B0400000000000000" pitchFamily="50" charset="-128"/>
              </a:rPr>
              <a:t>より良い制度運用のために</a:t>
            </a:r>
          </a:p>
          <a:p>
            <a:pPr algn="ctr">
              <a:spcBef>
                <a:spcPct val="0"/>
              </a:spcBef>
              <a:buFontTx/>
              <a:buNone/>
            </a:pPr>
            <a:endParaRPr lang="ja-JP" altLang="en-US" sz="48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ja-JP" altLang="en-US" sz="3600" dirty="0">
              <a:latin typeface="BIZ UDPゴシック" panose="020B0400000000000000" pitchFamily="50" charset="-128"/>
              <a:ea typeface="BIZ UDPゴシック" panose="020B0400000000000000" pitchFamily="50" charset="-128"/>
            </a:endParaRPr>
          </a:p>
          <a:p>
            <a:pPr algn="ctr">
              <a:spcBef>
                <a:spcPct val="0"/>
              </a:spcBef>
              <a:buFontTx/>
              <a:buNone/>
            </a:pPr>
            <a:r>
              <a:rPr lang="en-US" altLang="ja-JP" sz="3600" dirty="0">
                <a:latin typeface="BIZ UDPゴシック" panose="020B0400000000000000" pitchFamily="50" charset="-128"/>
                <a:ea typeface="BIZ UDPゴシック" panose="020B0400000000000000" pitchFamily="50" charset="-128"/>
              </a:rPr>
              <a:t>2040</a:t>
            </a:r>
            <a:r>
              <a:rPr lang="ja-JP" altLang="en-US" sz="3600" dirty="0">
                <a:latin typeface="BIZ UDPゴシック" panose="020B0400000000000000" pitchFamily="50" charset="-128"/>
                <a:ea typeface="BIZ UDPゴシック" panose="020B0400000000000000" pitchFamily="50" charset="-128"/>
              </a:rPr>
              <a:t>年問題に指定管理者はどう取り組むべきか</a:t>
            </a:r>
          </a:p>
          <a:p>
            <a:pPr algn="ctr">
              <a:spcBef>
                <a:spcPct val="0"/>
              </a:spcBef>
              <a:buFontTx/>
              <a:buNone/>
            </a:pPr>
            <a:r>
              <a:rPr lang="ja-JP" altLang="en-US" sz="3600" dirty="0">
                <a:latin typeface="BIZ UDPゴシック" panose="020B0400000000000000" pitchFamily="50" charset="-128"/>
                <a:ea typeface="BIZ UDPゴシック" panose="020B0400000000000000" pitchFamily="50" charset="-128"/>
              </a:rPr>
              <a:t>自治体と指定管理者のウィンウィンの関係づくり</a:t>
            </a:r>
            <a:endParaRPr lang="en-US" altLang="ja-JP" sz="36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gn="ct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2800" dirty="0">
                <a:latin typeface="BIZ UDPゴシック" panose="020B0400000000000000" pitchFamily="50" charset="-128"/>
                <a:ea typeface="BIZ UDPゴシック" panose="020B0400000000000000" pitchFamily="50" charset="-128"/>
              </a:rPr>
              <a:t>情報委員会 委員長　萩原 宣</a:t>
            </a:r>
          </a:p>
        </p:txBody>
      </p:sp>
      <p:sp>
        <p:nvSpPr>
          <p:cNvPr id="4" name="スライド番号プレースホルダー 3">
            <a:extLst>
              <a:ext uri="{FF2B5EF4-FFF2-40B4-BE49-F238E27FC236}">
                <a16:creationId xmlns:a16="http://schemas.microsoft.com/office/drawing/2014/main" id="{D29F42BA-E9BB-730F-3C45-806E9A9AB753}"/>
              </a:ext>
            </a:extLst>
          </p:cNvPr>
          <p:cNvSpPr>
            <a:spLocks noGrp="1"/>
          </p:cNvSpPr>
          <p:nvPr>
            <p:ph type="sldNum" sz="quarter" idx="12"/>
          </p:nvPr>
        </p:nvSpPr>
        <p:spPr/>
        <p:txBody>
          <a:bodyPr/>
          <a:lstStyle/>
          <a:p>
            <a:fld id="{D99A811D-311C-446E-B091-52C5181E50CE}" type="slidenum">
              <a:rPr kumimoji="1" lang="ja-JP" altLang="en-US" smtClean="0"/>
              <a:t>3</a:t>
            </a:fld>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C:\Users\okabe.NTDOMAIN\Desktop\一般社団法人指定管理者協会\新法人ロゴ\新しいフォルダ\JSA_kihon.jpg">
            <a:extLst>
              <a:ext uri="{FF2B5EF4-FFF2-40B4-BE49-F238E27FC236}">
                <a16:creationId xmlns:a16="http://schemas.microsoft.com/office/drawing/2014/main" id="{632E1C48-85F0-4A01-95CC-B46C34E55E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117" y="6477729"/>
            <a:ext cx="7903516" cy="3628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a:extLst>
              <a:ext uri="{FF2B5EF4-FFF2-40B4-BE49-F238E27FC236}">
                <a16:creationId xmlns:a16="http://schemas.microsoft.com/office/drawing/2014/main" id="{8845C483-8E03-4038-975A-C1D090589BA2}"/>
              </a:ext>
            </a:extLst>
          </p:cNvPr>
          <p:cNvSpPr/>
          <p:nvPr/>
        </p:nvSpPr>
        <p:spPr>
          <a:xfrm>
            <a:off x="2138362" y="1784457"/>
            <a:ext cx="9979027" cy="4026743"/>
          </a:xfrm>
          <a:prstGeom prst="rect">
            <a:avLst/>
          </a:prstGeom>
        </p:spPr>
        <p:txBody>
          <a:bodyPr wrap="square">
            <a:spAutoFit/>
          </a:bodyPr>
          <a:lstStyle/>
          <a:p>
            <a:pPr algn="ctr" defTabSz="1425550"/>
            <a:r>
              <a:rPr kumimoji="1" lang="ja-JP" altLang="en-US" sz="7483" dirty="0">
                <a:solidFill>
                  <a:srgbClr val="000000"/>
                </a:solidFill>
                <a:latin typeface="Meiryo UI" panose="020B0604030504040204" pitchFamily="50" charset="-128"/>
                <a:ea typeface="Meiryo UI" panose="020B0604030504040204" pitchFamily="50" charset="-128"/>
              </a:rPr>
              <a:t>本日はご参加いただき</a:t>
            </a:r>
            <a:endParaRPr kumimoji="1" lang="en-US" altLang="ja-JP" sz="7483" dirty="0">
              <a:solidFill>
                <a:srgbClr val="000000"/>
              </a:solidFill>
              <a:latin typeface="Meiryo UI" panose="020B0604030504040204" pitchFamily="50" charset="-128"/>
              <a:ea typeface="Meiryo UI" panose="020B0604030504040204" pitchFamily="50" charset="-128"/>
            </a:endParaRPr>
          </a:p>
          <a:p>
            <a:pPr algn="ctr" defTabSz="1425550"/>
            <a:r>
              <a:rPr kumimoji="1" lang="ja-JP" altLang="en-US" sz="7483" dirty="0">
                <a:solidFill>
                  <a:srgbClr val="000000"/>
                </a:solidFill>
                <a:latin typeface="Meiryo UI" panose="020B0604030504040204" pitchFamily="50" charset="-128"/>
                <a:ea typeface="Meiryo UI" panose="020B0604030504040204" pitchFamily="50" charset="-128"/>
              </a:rPr>
              <a:t>ありがとうございました</a:t>
            </a:r>
            <a:endParaRPr kumimoji="1" lang="en-US" altLang="ja-JP" sz="7483" dirty="0">
              <a:solidFill>
                <a:srgbClr val="000000"/>
              </a:solidFill>
              <a:latin typeface="Meiryo UI" panose="020B0604030504040204" pitchFamily="50" charset="-128"/>
              <a:ea typeface="Meiryo UI" panose="020B0604030504040204" pitchFamily="50" charset="-128"/>
            </a:endParaRPr>
          </a:p>
          <a:p>
            <a:pPr algn="ctr" defTabSz="1425550"/>
            <a:endParaRPr kumimoji="1" lang="en-US" altLang="ja-JP" sz="6236" dirty="0">
              <a:solidFill>
                <a:srgbClr val="000000"/>
              </a:solidFill>
              <a:latin typeface="Meiryo UI" panose="020B0604030504040204" pitchFamily="50" charset="-128"/>
              <a:ea typeface="Meiryo UI" panose="020B0604030504040204" pitchFamily="50" charset="-128"/>
            </a:endParaRPr>
          </a:p>
          <a:p>
            <a:pPr algn="ctr" defTabSz="1425550"/>
            <a:r>
              <a:rPr kumimoji="1" lang="ja-JP" altLang="en-US" sz="4365" dirty="0">
                <a:solidFill>
                  <a:srgbClr val="000000"/>
                </a:solidFill>
                <a:latin typeface="Meiryo UI" panose="020B0604030504040204" pitchFamily="50" charset="-128"/>
                <a:ea typeface="Meiryo UI" panose="020B0604030504040204" pitchFamily="50" charset="-128"/>
              </a:rPr>
              <a:t>アンケートへのご協力をお願いいたします。</a:t>
            </a:r>
            <a:endParaRPr kumimoji="1" lang="en-US" altLang="ja-JP" sz="4365"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3057948"/>
      </p:ext>
    </p:extLst>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okabe.NTDOMAIN\Desktop\一般社団法人指定管理者協会\新法人ロゴ\新しいフォルダ\JSA_kihon.jpg">
            <a:extLst>
              <a:ext uri="{FF2B5EF4-FFF2-40B4-BE49-F238E27FC236}">
                <a16:creationId xmlns:a16="http://schemas.microsoft.com/office/drawing/2014/main" id="{0E8A5AE3-F521-F0D2-DC3F-0EA3A8D209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855" y="3259519"/>
            <a:ext cx="9088041" cy="417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8C82257D-1E98-765D-331F-0A3AEAED1120}"/>
              </a:ext>
            </a:extLst>
          </p:cNvPr>
          <p:cNvSpPr>
            <a:spLocks noGrp="1"/>
          </p:cNvSpPr>
          <p:nvPr>
            <p:ph type="sldNum" sz="quarter" idx="12"/>
          </p:nvPr>
        </p:nvSpPr>
        <p:spPr/>
        <p:txBody>
          <a:bodyPr/>
          <a:lstStyle/>
          <a:p>
            <a:fld id="{D99A811D-311C-446E-B091-52C5181E50CE}" type="slidenum">
              <a:rPr kumimoji="1" lang="ja-JP" altLang="en-US" smtClean="0"/>
              <a:t>31</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D3A38A45-9EA3-AF8B-CE55-EBF54F8E1F4E}"/>
              </a:ext>
            </a:extLst>
          </p:cNvPr>
          <p:cNvSpPr txBox="1">
            <a:spLocks noChangeArrowheads="1"/>
          </p:cNvSpPr>
          <p:nvPr/>
        </p:nvSpPr>
        <p:spPr bwMode="auto">
          <a:xfrm>
            <a:off x="1438835" y="1371600"/>
            <a:ext cx="1208890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800" dirty="0">
                <a:solidFill>
                  <a:schemeClr val="tx2"/>
                </a:solidFill>
                <a:latin typeface="BIZ UDPゴシック" panose="020B0400000000000000" pitchFamily="50" charset="-128"/>
                <a:ea typeface="BIZ UDPゴシック" panose="020B0400000000000000" pitchFamily="50" charset="-128"/>
              </a:rPr>
              <a:t>　</a:t>
            </a:r>
            <a:r>
              <a:rPr lang="ja-JP" altLang="en-US" sz="4000" dirty="0">
                <a:solidFill>
                  <a:schemeClr val="tx2"/>
                </a:solidFill>
                <a:latin typeface="BIZ UDPゴシック" panose="020B0400000000000000" pitchFamily="50" charset="-128"/>
                <a:ea typeface="BIZ UDPゴシック" panose="020B0400000000000000" pitchFamily="50" charset="-128"/>
              </a:rPr>
              <a:t>　　本提言の目的</a:t>
            </a:r>
            <a:endParaRPr lang="en-US" altLang="ja-JP" sz="40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DE2D3FD-4CD3-7B17-7499-6C6590A24195}"/>
              </a:ext>
            </a:extLst>
          </p:cNvPr>
          <p:cNvSpPr txBox="1">
            <a:spLocks noChangeArrowheads="1"/>
          </p:cNvSpPr>
          <p:nvPr/>
        </p:nvSpPr>
        <p:spPr bwMode="auto">
          <a:xfrm>
            <a:off x="782035" y="3314037"/>
            <a:ext cx="1310308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２０４０年問題への対応や自治体が直面する様々な課題</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・指定管理者としてどのように関わるか</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・行政の代行者としての課題と担い手としての覚悟</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自治体が指定管理者に期待する役割など解決の糸口と</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して、特に自主事業について提言したい。</a:t>
            </a:r>
            <a:endParaRPr lang="en-US" altLang="ja-JP" sz="40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en-US" altLang="ja-JP" sz="40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9AFF888F-E44E-467C-9E95-556B4C6C2FD1}"/>
              </a:ext>
            </a:extLst>
          </p:cNvPr>
          <p:cNvSpPr>
            <a:spLocks noGrp="1"/>
          </p:cNvSpPr>
          <p:nvPr>
            <p:ph type="sldNum" sz="quarter" idx="12"/>
          </p:nvPr>
        </p:nvSpPr>
        <p:spPr/>
        <p:txBody>
          <a:bodyPr/>
          <a:lstStyle/>
          <a:p>
            <a:fld id="{D99A811D-311C-446E-B091-52C5181E50CE}" type="slidenum">
              <a:rPr kumimoji="1" lang="ja-JP" altLang="en-US" smtClean="0"/>
              <a:t>4</a:t>
            </a:fld>
            <a:endParaRPr kumimoji="1" lang="ja-JP" altLang="en-US"/>
          </a:p>
        </p:txBody>
      </p:sp>
    </p:spTree>
    <p:extLst>
      <p:ext uri="{BB962C8B-B14F-4D97-AF65-F5344CB8AC3E}">
        <p14:creationId xmlns:p14="http://schemas.microsoft.com/office/powerpoint/2010/main" val="256485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95DE097-67CA-110D-8022-76982AC3BA23}"/>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(P3)</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年問題と自治体</a:t>
            </a:r>
          </a:p>
        </p:txBody>
      </p:sp>
      <p:sp>
        <p:nvSpPr>
          <p:cNvPr id="22" name="テキスト ボックス 9">
            <a:extLst>
              <a:ext uri="{FF2B5EF4-FFF2-40B4-BE49-F238E27FC236}">
                <a16:creationId xmlns:a16="http://schemas.microsoft.com/office/drawing/2014/main" id="{DD7EAD8E-A07D-A352-7EA0-5F40AFE28AFD}"/>
              </a:ext>
            </a:extLst>
          </p:cNvPr>
          <p:cNvSpPr txBox="1">
            <a:spLocks noChangeArrowheads="1"/>
          </p:cNvSpPr>
          <p:nvPr/>
        </p:nvSpPr>
        <p:spPr bwMode="auto">
          <a:xfrm>
            <a:off x="842900" y="6762482"/>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2400" dirty="0">
                <a:latin typeface="BIZ UDPゴシック" panose="020B0400000000000000" pitchFamily="50" charset="-128"/>
                <a:ea typeface="BIZ UDPゴシック" panose="020B0400000000000000" pitchFamily="50" charset="-128"/>
              </a:rPr>
              <a:t>総人口の推移</a:t>
            </a:r>
          </a:p>
        </p:txBody>
      </p:sp>
      <p:sp>
        <p:nvSpPr>
          <p:cNvPr id="27" name="テキスト ボックス 9">
            <a:extLst>
              <a:ext uri="{FF2B5EF4-FFF2-40B4-BE49-F238E27FC236}">
                <a16:creationId xmlns:a16="http://schemas.microsoft.com/office/drawing/2014/main" id="{5F91FED8-FBCB-F137-FC53-7A9E820E1A77}"/>
              </a:ext>
            </a:extLst>
          </p:cNvPr>
          <p:cNvSpPr txBox="1">
            <a:spLocks noChangeArrowheads="1"/>
          </p:cNvSpPr>
          <p:nvPr/>
        </p:nvSpPr>
        <p:spPr bwMode="auto">
          <a:xfrm>
            <a:off x="842900" y="2472211"/>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2400" dirty="0">
                <a:latin typeface="BIZ UDPゴシック" panose="020B0400000000000000" pitchFamily="50" charset="-128"/>
                <a:ea typeface="BIZ UDPゴシック" panose="020B0400000000000000" pitchFamily="50" charset="-128"/>
              </a:rPr>
              <a:t>2040</a:t>
            </a:r>
            <a:r>
              <a:rPr lang="ja-JP" altLang="en-US" sz="2400" dirty="0">
                <a:latin typeface="BIZ UDPゴシック" panose="020B0400000000000000" pitchFamily="50" charset="-128"/>
                <a:ea typeface="BIZ UDPゴシック" panose="020B0400000000000000" pitchFamily="50" charset="-128"/>
              </a:rPr>
              <a:t>年の日本の人口構成</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概数</a:t>
            </a:r>
            <a:r>
              <a:rPr lang="en-US" altLang="ja-JP" sz="2400" dirty="0">
                <a:latin typeface="BIZ UDPゴシック" panose="020B0400000000000000" pitchFamily="50" charset="-128"/>
                <a:ea typeface="BIZ UDPゴシック" panose="020B0400000000000000" pitchFamily="50" charset="-128"/>
              </a:rPr>
              <a:t>)</a:t>
            </a:r>
            <a:endParaRPr lang="ja-JP" altLang="en-US" sz="2400" dirty="0">
              <a:latin typeface="BIZ UDPゴシック" panose="020B0400000000000000" pitchFamily="50" charset="-128"/>
              <a:ea typeface="BIZ UDPゴシック" panose="020B0400000000000000" pitchFamily="50" charset="-128"/>
            </a:endParaRPr>
          </a:p>
        </p:txBody>
      </p:sp>
      <p:sp>
        <p:nvSpPr>
          <p:cNvPr id="28" name="テキスト ボックス 9">
            <a:extLst>
              <a:ext uri="{FF2B5EF4-FFF2-40B4-BE49-F238E27FC236}">
                <a16:creationId xmlns:a16="http://schemas.microsoft.com/office/drawing/2014/main" id="{B9B6A9CA-461B-3F13-6EFD-2E6E8E692A81}"/>
              </a:ext>
            </a:extLst>
          </p:cNvPr>
          <p:cNvSpPr txBox="1">
            <a:spLocks noChangeArrowheads="1"/>
          </p:cNvSpPr>
          <p:nvPr/>
        </p:nvSpPr>
        <p:spPr bwMode="auto">
          <a:xfrm>
            <a:off x="6456673" y="9535373"/>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zh-TW" altLang="en-US" sz="2400" dirty="0">
                <a:latin typeface="BIZ UDPゴシック" panose="020B0400000000000000" pitchFamily="50" charset="-128"/>
                <a:ea typeface="BIZ UDPゴシック" panose="020B0400000000000000" pitchFamily="50" charset="-128"/>
              </a:rPr>
              <a:t>出典：総務省「自治体戦略</a:t>
            </a:r>
            <a:r>
              <a:rPr lang="en-US" altLang="zh-TW" sz="2400" dirty="0">
                <a:latin typeface="BIZ UDPゴシック" panose="020B0400000000000000" pitchFamily="50" charset="-128"/>
                <a:ea typeface="BIZ UDPゴシック" panose="020B0400000000000000" pitchFamily="50" charset="-128"/>
              </a:rPr>
              <a:t>2040</a:t>
            </a:r>
            <a:r>
              <a:rPr lang="zh-TW" altLang="en-US" sz="2400" dirty="0">
                <a:latin typeface="BIZ UDPゴシック" panose="020B0400000000000000" pitchFamily="50" charset="-128"/>
                <a:ea typeface="BIZ UDPゴシック" panose="020B0400000000000000" pitchFamily="50" charset="-128"/>
              </a:rPr>
              <a:t>構想研究会」</a:t>
            </a:r>
            <a:endParaRPr lang="ja-JP" altLang="en-US" sz="2400" dirty="0">
              <a:latin typeface="BIZ UDPゴシック" panose="020B0400000000000000" pitchFamily="50" charset="-128"/>
              <a:ea typeface="BIZ UDPゴシック" panose="020B0400000000000000" pitchFamily="50" charset="-128"/>
            </a:endParaRPr>
          </a:p>
        </p:txBody>
      </p:sp>
      <p:graphicFrame>
        <p:nvGraphicFramePr>
          <p:cNvPr id="29" name="表 28">
            <a:extLst>
              <a:ext uri="{FF2B5EF4-FFF2-40B4-BE49-F238E27FC236}">
                <a16:creationId xmlns:a16="http://schemas.microsoft.com/office/drawing/2014/main" id="{ABD14F8D-5E11-6586-76AD-86D445F5EF92}"/>
              </a:ext>
            </a:extLst>
          </p:cNvPr>
          <p:cNvGraphicFramePr>
            <a:graphicFrameLocks noGrp="1"/>
          </p:cNvGraphicFramePr>
          <p:nvPr>
            <p:extLst>
              <p:ext uri="{D42A27DB-BD31-4B8C-83A1-F6EECF244321}">
                <p14:modId xmlns:p14="http://schemas.microsoft.com/office/powerpoint/2010/main" val="1206633081"/>
              </p:ext>
            </p:extLst>
          </p:nvPr>
        </p:nvGraphicFramePr>
        <p:xfrm>
          <a:off x="1871657" y="3340325"/>
          <a:ext cx="10989104" cy="2995445"/>
        </p:xfrm>
        <a:graphic>
          <a:graphicData uri="http://schemas.openxmlformats.org/drawingml/2006/table">
            <a:tbl>
              <a:tblPr firstRow="1" firstCol="1" bandRow="1"/>
              <a:tblGrid>
                <a:gridCol w="3175217">
                  <a:extLst>
                    <a:ext uri="{9D8B030D-6E8A-4147-A177-3AD203B41FA5}">
                      <a16:colId xmlns:a16="http://schemas.microsoft.com/office/drawing/2014/main" val="3980217799"/>
                    </a:ext>
                  </a:extLst>
                </a:gridCol>
                <a:gridCol w="3173183">
                  <a:extLst>
                    <a:ext uri="{9D8B030D-6E8A-4147-A177-3AD203B41FA5}">
                      <a16:colId xmlns:a16="http://schemas.microsoft.com/office/drawing/2014/main" val="3042929671"/>
                    </a:ext>
                  </a:extLst>
                </a:gridCol>
                <a:gridCol w="2320352">
                  <a:extLst>
                    <a:ext uri="{9D8B030D-6E8A-4147-A177-3AD203B41FA5}">
                      <a16:colId xmlns:a16="http://schemas.microsoft.com/office/drawing/2014/main" val="914181770"/>
                    </a:ext>
                  </a:extLst>
                </a:gridCol>
                <a:gridCol w="2320352">
                  <a:extLst>
                    <a:ext uri="{9D8B030D-6E8A-4147-A177-3AD203B41FA5}">
                      <a16:colId xmlns:a16="http://schemas.microsoft.com/office/drawing/2014/main" val="3429403405"/>
                    </a:ext>
                  </a:extLst>
                </a:gridCol>
              </a:tblGrid>
              <a:tr h="599089">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区　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　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2015</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2040</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2511400"/>
                  </a:ext>
                </a:extLst>
              </a:tr>
              <a:tr h="599089">
                <a:tc>
                  <a:txBody>
                    <a:bodyPr/>
                    <a:lstStyle/>
                    <a:p>
                      <a:pPr algn="ctr"/>
                      <a:r>
                        <a:rPr lang="ja-JP" sz="3200" kern="0" spc="15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年少人口</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0</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12.6%</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10.8%</a:t>
                      </a:r>
                      <a:endPar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6928876"/>
                  </a:ext>
                </a:extLst>
              </a:tr>
              <a:tr h="599089">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生産年齢人口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15</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60.8%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53.9%</a:t>
                      </a:r>
                      <a:endPar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9775991"/>
                  </a:ext>
                </a:extLst>
              </a:tr>
              <a:tr h="599089">
                <a:tc>
                  <a:txBody>
                    <a:bodyPr/>
                    <a:lstStyle/>
                    <a:p>
                      <a:pPr algn="ct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前期老人人口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13.8%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15.1%</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3488410"/>
                  </a:ext>
                </a:extLst>
              </a:tr>
              <a:tr h="599089">
                <a:tc>
                  <a:txBody>
                    <a:bodyPr/>
                    <a:lstStyle/>
                    <a:p>
                      <a:pPr algn="ct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後期老人人口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75</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歳以上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3674792"/>
                  </a:ext>
                </a:extLst>
              </a:tr>
            </a:tbl>
          </a:graphicData>
        </a:graphic>
      </p:graphicFrame>
      <p:graphicFrame>
        <p:nvGraphicFramePr>
          <p:cNvPr id="30" name="表 29">
            <a:extLst>
              <a:ext uri="{FF2B5EF4-FFF2-40B4-BE49-F238E27FC236}">
                <a16:creationId xmlns:a16="http://schemas.microsoft.com/office/drawing/2014/main" id="{BEAF5434-B234-5C7D-2FA8-C7EB3D905F3E}"/>
              </a:ext>
            </a:extLst>
          </p:cNvPr>
          <p:cNvGraphicFramePr>
            <a:graphicFrameLocks noGrp="1"/>
          </p:cNvGraphicFramePr>
          <p:nvPr>
            <p:extLst>
              <p:ext uri="{D42A27DB-BD31-4B8C-83A1-F6EECF244321}">
                <p14:modId xmlns:p14="http://schemas.microsoft.com/office/powerpoint/2010/main" val="2342388808"/>
              </p:ext>
            </p:extLst>
          </p:nvPr>
        </p:nvGraphicFramePr>
        <p:xfrm>
          <a:off x="1905050" y="7630596"/>
          <a:ext cx="11980072" cy="1478066"/>
        </p:xfrm>
        <a:graphic>
          <a:graphicData uri="http://schemas.openxmlformats.org/drawingml/2006/table">
            <a:tbl>
              <a:tblPr firstRow="1" firstCol="1" bandRow="1"/>
              <a:tblGrid>
                <a:gridCol w="2398473">
                  <a:extLst>
                    <a:ext uri="{9D8B030D-6E8A-4147-A177-3AD203B41FA5}">
                      <a16:colId xmlns:a16="http://schemas.microsoft.com/office/drawing/2014/main" val="864605222"/>
                    </a:ext>
                  </a:extLst>
                </a:gridCol>
                <a:gridCol w="2393863">
                  <a:extLst>
                    <a:ext uri="{9D8B030D-6E8A-4147-A177-3AD203B41FA5}">
                      <a16:colId xmlns:a16="http://schemas.microsoft.com/office/drawing/2014/main" val="1713726584"/>
                    </a:ext>
                  </a:extLst>
                </a:gridCol>
                <a:gridCol w="2395400">
                  <a:extLst>
                    <a:ext uri="{9D8B030D-6E8A-4147-A177-3AD203B41FA5}">
                      <a16:colId xmlns:a16="http://schemas.microsoft.com/office/drawing/2014/main" val="957817242"/>
                    </a:ext>
                  </a:extLst>
                </a:gridCol>
                <a:gridCol w="2395400">
                  <a:extLst>
                    <a:ext uri="{9D8B030D-6E8A-4147-A177-3AD203B41FA5}">
                      <a16:colId xmlns:a16="http://schemas.microsoft.com/office/drawing/2014/main" val="483763433"/>
                    </a:ext>
                  </a:extLst>
                </a:gridCol>
                <a:gridCol w="2396936">
                  <a:extLst>
                    <a:ext uri="{9D8B030D-6E8A-4147-A177-3AD203B41FA5}">
                      <a16:colId xmlns:a16="http://schemas.microsoft.com/office/drawing/2014/main" val="1772889759"/>
                    </a:ext>
                  </a:extLst>
                </a:gridCol>
              </a:tblGrid>
              <a:tr h="739033">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2015</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2040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2050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4471878"/>
                  </a:ext>
                </a:extLst>
              </a:tr>
              <a:tr h="739033">
                <a:tc>
                  <a:txBody>
                    <a:bodyPr/>
                    <a:lstStyle/>
                    <a:p>
                      <a:pPr algn="just"/>
                      <a:r>
                        <a:rPr lang="en-US"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2709</a:t>
                      </a:r>
                      <a:r>
                        <a:rPr lang="ja-JP"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2614</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2541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1092</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192</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8968155"/>
                  </a:ext>
                </a:extLst>
              </a:tr>
            </a:tbl>
          </a:graphicData>
        </a:graphic>
      </p:graphicFrame>
      <p:sp>
        <p:nvSpPr>
          <p:cNvPr id="4" name="スライド番号プレースホルダー 3">
            <a:extLst>
              <a:ext uri="{FF2B5EF4-FFF2-40B4-BE49-F238E27FC236}">
                <a16:creationId xmlns:a16="http://schemas.microsoft.com/office/drawing/2014/main" id="{880863E6-9645-516A-96E8-7C73F2D2A48C}"/>
              </a:ext>
            </a:extLst>
          </p:cNvPr>
          <p:cNvSpPr>
            <a:spLocks noGrp="1"/>
          </p:cNvSpPr>
          <p:nvPr>
            <p:ph type="sldNum" sz="quarter" idx="12"/>
          </p:nvPr>
        </p:nvSpPr>
        <p:spPr/>
        <p:txBody>
          <a:bodyPr/>
          <a:lstStyle/>
          <a:p>
            <a:fld id="{D99A811D-311C-446E-B091-52C5181E50CE}" type="slidenum">
              <a:rPr kumimoji="1" lang="ja-JP" altLang="en-US" smtClean="0"/>
              <a:t>5</a:t>
            </a:fld>
            <a:endParaRPr kumimoji="1" lang="ja-JP" altLang="en-US"/>
          </a:p>
        </p:txBody>
      </p:sp>
    </p:spTree>
    <p:extLst>
      <p:ext uri="{BB962C8B-B14F-4D97-AF65-F5344CB8AC3E}">
        <p14:creationId xmlns:p14="http://schemas.microsoft.com/office/powerpoint/2010/main" val="155471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8" name="テキスト ボックス 9">
            <a:extLst>
              <a:ext uri="{FF2B5EF4-FFF2-40B4-BE49-F238E27FC236}">
                <a16:creationId xmlns:a16="http://schemas.microsoft.com/office/drawing/2014/main" id="{0ECE02FB-603B-9B2A-44D1-7A45204073A6}"/>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(P3)</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年問題と自治体</a:t>
            </a:r>
          </a:p>
        </p:txBody>
      </p:sp>
      <p:sp>
        <p:nvSpPr>
          <p:cNvPr id="9" name="テキスト ボックス 9">
            <a:extLst>
              <a:ext uri="{FF2B5EF4-FFF2-40B4-BE49-F238E27FC236}">
                <a16:creationId xmlns:a16="http://schemas.microsoft.com/office/drawing/2014/main" id="{0124F461-609A-E0A9-21E0-2960C521E32C}"/>
              </a:ext>
            </a:extLst>
          </p:cNvPr>
          <p:cNvSpPr txBox="1">
            <a:spLocks noChangeArrowheads="1"/>
          </p:cNvSpPr>
          <p:nvPr/>
        </p:nvSpPr>
        <p:spPr bwMode="auto">
          <a:xfrm>
            <a:off x="325836" y="2788405"/>
            <a:ext cx="13559286" cy="615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少子化による人口減少は、消滅可能性の自治体や平成の</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大合併</a:t>
            </a:r>
            <a:r>
              <a:rPr lang="en-US" altLang="ja-JP" sz="4000" dirty="0">
                <a:latin typeface="BIZ UDPゴシック" panose="020B0400000000000000" pitchFamily="50" charset="-128"/>
                <a:ea typeface="BIZ UDPゴシック" panose="020B0400000000000000" pitchFamily="50" charset="-128"/>
              </a:rPr>
              <a:t>(1999</a:t>
            </a:r>
            <a:r>
              <a:rPr lang="ja-JP" altLang="en-US" sz="4000" dirty="0">
                <a:latin typeface="BIZ UDPゴシック" panose="020B0400000000000000" pitchFamily="50" charset="-128"/>
                <a:ea typeface="BIZ UDPゴシック" panose="020B0400000000000000" pitchFamily="50" charset="-128"/>
              </a:rPr>
              <a:t>年から</a:t>
            </a:r>
            <a:r>
              <a:rPr lang="en-US" altLang="ja-JP" sz="4000" dirty="0">
                <a:latin typeface="BIZ UDPゴシック" panose="020B0400000000000000" pitchFamily="50" charset="-128"/>
                <a:ea typeface="BIZ UDPゴシック" panose="020B0400000000000000" pitchFamily="50" charset="-128"/>
              </a:rPr>
              <a:t>2010</a:t>
            </a:r>
            <a:r>
              <a:rPr lang="ja-JP" altLang="en-US" sz="4000" dirty="0">
                <a:latin typeface="BIZ UDPゴシック" panose="020B0400000000000000" pitchFamily="50" charset="-128"/>
                <a:ea typeface="BIZ UDPゴシック" panose="020B0400000000000000" pitchFamily="50" charset="-128"/>
              </a:rPr>
              <a:t>年</a:t>
            </a:r>
            <a:r>
              <a:rPr lang="en-US" altLang="ja-JP" sz="4000" dirty="0">
                <a:latin typeface="BIZ UDPゴシック" panose="020B0400000000000000" pitchFamily="50" charset="-128"/>
                <a:ea typeface="BIZ UDPゴシック" panose="020B0400000000000000" pitchFamily="50" charset="-128"/>
              </a:rPr>
              <a:t>3,232</a:t>
            </a:r>
            <a:r>
              <a:rPr lang="ja-JP" altLang="en-US" sz="4000" dirty="0">
                <a:latin typeface="BIZ UDPゴシック" panose="020B0400000000000000" pitchFamily="50" charset="-128"/>
                <a:ea typeface="BIZ UDPゴシック" panose="020B0400000000000000" pitchFamily="50" charset="-128"/>
              </a:rPr>
              <a:t>から</a:t>
            </a:r>
            <a:r>
              <a:rPr lang="en-US" altLang="ja-JP" sz="4000" dirty="0">
                <a:latin typeface="BIZ UDPゴシック" panose="020B0400000000000000" pitchFamily="50" charset="-128"/>
                <a:ea typeface="BIZ UDPゴシック" panose="020B0400000000000000" pitchFamily="50" charset="-128"/>
              </a:rPr>
              <a:t>1,730</a:t>
            </a:r>
            <a:r>
              <a:rPr lang="ja-JP" altLang="en-US" sz="4000" dirty="0">
                <a:latin typeface="BIZ UDPゴシック" panose="020B0400000000000000" pitchFamily="50" charset="-128"/>
                <a:ea typeface="BIZ UDPゴシック" panose="020B0400000000000000" pitchFamily="50" charset="-128"/>
              </a:rPr>
              <a:t>自治体に</a:t>
            </a:r>
            <a:r>
              <a:rPr lang="en-US" altLang="ja-JP" sz="4000" dirty="0">
                <a:latin typeface="BIZ UDPゴシック" panose="020B0400000000000000" pitchFamily="50" charset="-128"/>
                <a:ea typeface="BIZ UDPゴシック" panose="020B0400000000000000" pitchFamily="50" charset="-128"/>
              </a:rPr>
              <a:t>)</a:t>
            </a: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の再現だけでなく、</a:t>
            </a:r>
            <a:r>
              <a:rPr lang="en-US" altLang="ja-JP" sz="4000" dirty="0">
                <a:latin typeface="BIZ UDPゴシック" panose="020B0400000000000000" pitchFamily="50" charset="-128"/>
                <a:ea typeface="BIZ UDPゴシック" panose="020B0400000000000000" pitchFamily="50" charset="-128"/>
              </a:rPr>
              <a:t>85</a:t>
            </a:r>
            <a:r>
              <a:rPr lang="ja-JP" altLang="en-US" sz="4000" dirty="0">
                <a:latin typeface="BIZ UDPゴシック" panose="020B0400000000000000" pitchFamily="50" charset="-128"/>
                <a:ea typeface="BIZ UDPゴシック" panose="020B0400000000000000" pitchFamily="50" charset="-128"/>
              </a:rPr>
              <a:t>歳以上の高齢者の増加で医療介護のニーズの高まりによる福祉需要の増大や労働の担い手とな</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る現役世代の急減とその現役世代への負担増など、さらに</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深刻化が予想されます。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8526A4B8-3D41-D40B-B169-13773403AB6E}"/>
              </a:ext>
            </a:extLst>
          </p:cNvPr>
          <p:cNvSpPr>
            <a:spLocks noGrp="1"/>
          </p:cNvSpPr>
          <p:nvPr>
            <p:ph type="sldNum" sz="quarter" idx="12"/>
          </p:nvPr>
        </p:nvSpPr>
        <p:spPr/>
        <p:txBody>
          <a:bodyPr/>
          <a:lstStyle/>
          <a:p>
            <a:fld id="{D99A811D-311C-446E-B091-52C5181E50CE}" type="slidenum">
              <a:rPr kumimoji="1" lang="ja-JP" altLang="en-US" smtClean="0"/>
              <a:t>6</a:t>
            </a:fld>
            <a:endParaRPr kumimoji="1" lang="ja-JP" altLang="en-US"/>
          </a:p>
        </p:txBody>
      </p:sp>
    </p:spTree>
    <p:extLst>
      <p:ext uri="{BB962C8B-B14F-4D97-AF65-F5344CB8AC3E}">
        <p14:creationId xmlns:p14="http://schemas.microsoft.com/office/powerpoint/2010/main" val="145964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BE3BD1DC-86DD-F35F-212E-0057127C9A3B}"/>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P6)</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（２）</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年問題への国や自治体の対応</a:t>
            </a:r>
          </a:p>
        </p:txBody>
      </p:sp>
      <p:sp>
        <p:nvSpPr>
          <p:cNvPr id="4" name="テキスト ボックス 9">
            <a:extLst>
              <a:ext uri="{FF2B5EF4-FFF2-40B4-BE49-F238E27FC236}">
                <a16:creationId xmlns:a16="http://schemas.microsoft.com/office/drawing/2014/main" id="{02075A18-30B9-697A-689F-C0FE187A7B6B}"/>
              </a:ext>
            </a:extLst>
          </p:cNvPr>
          <p:cNvSpPr txBox="1">
            <a:spLocks noChangeArrowheads="1"/>
          </p:cNvSpPr>
          <p:nvPr/>
        </p:nvSpPr>
        <p:spPr bwMode="auto">
          <a:xfrm>
            <a:off x="7703780" y="8109051"/>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zh-TW" altLang="en-US" sz="2400" dirty="0">
                <a:latin typeface="BIZ UDPゴシック" panose="020B0400000000000000" pitchFamily="50" charset="-128"/>
                <a:ea typeface="BIZ UDPゴシック" panose="020B0400000000000000" pitchFamily="50" charset="-128"/>
              </a:rPr>
              <a:t>出典：総務省「自治体戦略</a:t>
            </a:r>
            <a:r>
              <a:rPr lang="en-US" altLang="zh-TW" sz="2400" dirty="0">
                <a:latin typeface="BIZ UDPゴシック" panose="020B0400000000000000" pitchFamily="50" charset="-128"/>
                <a:ea typeface="BIZ UDPゴシック" panose="020B0400000000000000" pitchFamily="50" charset="-128"/>
              </a:rPr>
              <a:t>2040</a:t>
            </a:r>
            <a:r>
              <a:rPr lang="zh-TW" altLang="en-US" sz="2400" dirty="0">
                <a:latin typeface="BIZ UDPゴシック" panose="020B0400000000000000" pitchFamily="50" charset="-128"/>
                <a:ea typeface="BIZ UDPゴシック" panose="020B0400000000000000" pitchFamily="50" charset="-128"/>
              </a:rPr>
              <a:t>構想研究会」</a:t>
            </a:r>
            <a:endParaRPr lang="ja-JP" altLang="en-US" sz="2400" dirty="0">
              <a:latin typeface="BIZ UDPゴシック" panose="020B0400000000000000" pitchFamily="50" charset="-128"/>
              <a:ea typeface="BIZ UDPゴシック" panose="020B0400000000000000" pitchFamily="50" charset="-128"/>
            </a:endParaRPr>
          </a:p>
        </p:txBody>
      </p:sp>
      <p:sp>
        <p:nvSpPr>
          <p:cNvPr id="6" name="テキスト ボックス 9">
            <a:extLst>
              <a:ext uri="{FF2B5EF4-FFF2-40B4-BE49-F238E27FC236}">
                <a16:creationId xmlns:a16="http://schemas.microsoft.com/office/drawing/2014/main" id="{735F94B1-F52E-D147-843C-68E51AE9E706}"/>
              </a:ext>
            </a:extLst>
          </p:cNvPr>
          <p:cNvSpPr txBox="1">
            <a:spLocks noChangeArrowheads="1"/>
          </p:cNvSpPr>
          <p:nvPr/>
        </p:nvSpPr>
        <p:spPr bwMode="auto">
          <a:xfrm>
            <a:off x="571343" y="2453545"/>
            <a:ext cx="12526091" cy="55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人口段階別市区町村の変動</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福島県を除く</a:t>
            </a:r>
            <a:r>
              <a:rPr lang="en-US" altLang="ja-JP" dirty="0">
                <a:latin typeface="BIZ UDPゴシック" panose="020B0400000000000000" pitchFamily="50" charset="-128"/>
                <a:ea typeface="BIZ UDPゴシック" panose="020B0400000000000000" pitchFamily="50" charset="-128"/>
              </a:rPr>
              <a:t>1,682</a:t>
            </a:r>
            <a:r>
              <a:rPr lang="ja-JP" altLang="en-US" dirty="0">
                <a:latin typeface="BIZ UDPゴシック" panose="020B0400000000000000" pitchFamily="50" charset="-128"/>
                <a:ea typeface="BIZ UDPゴシック" panose="020B0400000000000000" pitchFamily="50" charset="-128"/>
              </a:rPr>
              <a:t>自治体</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graphicFrame>
        <p:nvGraphicFramePr>
          <p:cNvPr id="7" name="表 6">
            <a:extLst>
              <a:ext uri="{FF2B5EF4-FFF2-40B4-BE49-F238E27FC236}">
                <a16:creationId xmlns:a16="http://schemas.microsoft.com/office/drawing/2014/main" id="{9E66D483-A6A5-D29E-9BD1-DC1F3B363C14}"/>
              </a:ext>
            </a:extLst>
          </p:cNvPr>
          <p:cNvGraphicFramePr>
            <a:graphicFrameLocks noGrp="1"/>
          </p:cNvGraphicFramePr>
          <p:nvPr>
            <p:extLst>
              <p:ext uri="{D42A27DB-BD31-4B8C-83A1-F6EECF244321}">
                <p14:modId xmlns:p14="http://schemas.microsoft.com/office/powerpoint/2010/main" val="3240561416"/>
              </p:ext>
            </p:extLst>
          </p:nvPr>
        </p:nvGraphicFramePr>
        <p:xfrm>
          <a:off x="179512" y="3739037"/>
          <a:ext cx="13904787" cy="3863005"/>
        </p:xfrm>
        <a:graphic>
          <a:graphicData uri="http://schemas.openxmlformats.org/drawingml/2006/table">
            <a:tbl>
              <a:tblPr firstRow="1" firstCol="1" bandRow="1"/>
              <a:tblGrid>
                <a:gridCol w="2396562">
                  <a:extLst>
                    <a:ext uri="{9D8B030D-6E8A-4147-A177-3AD203B41FA5}">
                      <a16:colId xmlns:a16="http://schemas.microsoft.com/office/drawing/2014/main" val="740321404"/>
                    </a:ext>
                  </a:extLst>
                </a:gridCol>
                <a:gridCol w="1911844">
                  <a:extLst>
                    <a:ext uri="{9D8B030D-6E8A-4147-A177-3AD203B41FA5}">
                      <a16:colId xmlns:a16="http://schemas.microsoft.com/office/drawing/2014/main" val="1759274701"/>
                    </a:ext>
                  </a:extLst>
                </a:gridCol>
                <a:gridCol w="2394873">
                  <a:extLst>
                    <a:ext uri="{9D8B030D-6E8A-4147-A177-3AD203B41FA5}">
                      <a16:colId xmlns:a16="http://schemas.microsoft.com/office/drawing/2014/main" val="1155367404"/>
                    </a:ext>
                  </a:extLst>
                </a:gridCol>
                <a:gridCol w="1675398">
                  <a:extLst>
                    <a:ext uri="{9D8B030D-6E8A-4147-A177-3AD203B41FA5}">
                      <a16:colId xmlns:a16="http://schemas.microsoft.com/office/drawing/2014/main" val="1223961607"/>
                    </a:ext>
                  </a:extLst>
                </a:gridCol>
                <a:gridCol w="1675398">
                  <a:extLst>
                    <a:ext uri="{9D8B030D-6E8A-4147-A177-3AD203B41FA5}">
                      <a16:colId xmlns:a16="http://schemas.microsoft.com/office/drawing/2014/main" val="1490266214"/>
                    </a:ext>
                  </a:extLst>
                </a:gridCol>
                <a:gridCol w="1925356">
                  <a:extLst>
                    <a:ext uri="{9D8B030D-6E8A-4147-A177-3AD203B41FA5}">
                      <a16:colId xmlns:a16="http://schemas.microsoft.com/office/drawing/2014/main" val="4255416969"/>
                    </a:ext>
                  </a:extLst>
                </a:gridCol>
                <a:gridCol w="1925356">
                  <a:extLst>
                    <a:ext uri="{9D8B030D-6E8A-4147-A177-3AD203B41FA5}">
                      <a16:colId xmlns:a16="http://schemas.microsoft.com/office/drawing/2014/main" val="1346445740"/>
                    </a:ext>
                  </a:extLst>
                </a:gridCol>
              </a:tblGrid>
              <a:tr h="753033">
                <a:tc>
                  <a:txBody>
                    <a:bodyPr/>
                    <a:lstStyle/>
                    <a:p>
                      <a:pPr algn="ct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人口規模</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増　加</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以下の減</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40%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9143248"/>
                  </a:ext>
                </a:extLst>
              </a:tr>
              <a:tr h="699247">
                <a:tc>
                  <a:txBody>
                    <a:bodyPr/>
                    <a:lstStyle/>
                    <a:p>
                      <a:pPr algn="just"/>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100</a:t>
                      </a: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万以上</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1904773"/>
                  </a:ext>
                </a:extLst>
              </a:tr>
              <a:tr h="618564">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6698761"/>
                  </a:ext>
                </a:extLst>
              </a:tr>
              <a:tr h="618564">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25</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12</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7963925"/>
                  </a:ext>
                </a:extLst>
              </a:tr>
              <a:tr h="645459">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19</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34</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59</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31</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１</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124205"/>
                  </a:ext>
                </a:extLst>
              </a:tr>
              <a:tr h="528138">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41</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63</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98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150</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117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0040657"/>
                  </a:ext>
                </a:extLst>
              </a:tr>
            </a:tbl>
          </a:graphicData>
        </a:graphic>
      </p:graphicFrame>
      <p:sp>
        <p:nvSpPr>
          <p:cNvPr id="8" name="スライド番号プレースホルダー 7">
            <a:extLst>
              <a:ext uri="{FF2B5EF4-FFF2-40B4-BE49-F238E27FC236}">
                <a16:creationId xmlns:a16="http://schemas.microsoft.com/office/drawing/2014/main" id="{CBC5FAEC-FA0D-81FC-3335-3C6194762065}"/>
              </a:ext>
            </a:extLst>
          </p:cNvPr>
          <p:cNvSpPr>
            <a:spLocks noGrp="1"/>
          </p:cNvSpPr>
          <p:nvPr>
            <p:ph type="sldNum" sz="quarter" idx="12"/>
          </p:nvPr>
        </p:nvSpPr>
        <p:spPr/>
        <p:txBody>
          <a:bodyPr/>
          <a:lstStyle/>
          <a:p>
            <a:fld id="{D99A811D-311C-446E-B091-52C5181E50CE}" type="slidenum">
              <a:rPr kumimoji="1" lang="ja-JP" altLang="en-US" smtClean="0"/>
              <a:t>7</a:t>
            </a:fld>
            <a:endParaRPr kumimoji="1" lang="ja-JP" altLang="en-US"/>
          </a:p>
        </p:txBody>
      </p:sp>
    </p:spTree>
    <p:extLst>
      <p:ext uri="{BB962C8B-B14F-4D97-AF65-F5344CB8AC3E}">
        <p14:creationId xmlns:p14="http://schemas.microsoft.com/office/powerpoint/2010/main" val="93237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AB7B845-8490-6D71-EB9F-D6E6C851D96F}"/>
              </a:ext>
            </a:extLst>
          </p:cNvPr>
          <p:cNvSpPr txBox="1">
            <a:spLocks noChangeArrowheads="1"/>
          </p:cNvSpPr>
          <p:nvPr/>
        </p:nvSpPr>
        <p:spPr bwMode="auto">
          <a:xfrm>
            <a:off x="534443" y="6897533"/>
            <a:ext cx="13186864"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これまでは顧客満足度の向上や施設利用者の増等が求められていましたが、地域の活性化や自主事業での「地域課題」への取り組み、施設の複合化で高度な運営ノウハウを持つ「企業」が求められているとの報告もある。</a:t>
            </a:r>
          </a:p>
        </p:txBody>
      </p:sp>
      <p:sp>
        <p:nvSpPr>
          <p:cNvPr id="4" name="テキスト ボックス 9">
            <a:extLst>
              <a:ext uri="{FF2B5EF4-FFF2-40B4-BE49-F238E27FC236}">
                <a16:creationId xmlns:a16="http://schemas.microsoft.com/office/drawing/2014/main" id="{0223D28C-9ABE-B1E8-2E80-BEE7B35AA17A}"/>
              </a:ext>
            </a:extLst>
          </p:cNvPr>
          <p:cNvSpPr txBox="1">
            <a:spLocks noChangeArrowheads="1"/>
          </p:cNvSpPr>
          <p:nvPr/>
        </p:nvSpPr>
        <p:spPr bwMode="auto">
          <a:xfrm>
            <a:off x="399972" y="2745683"/>
            <a:ext cx="13455806"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sz="3400" dirty="0">
                <a:latin typeface="BIZ UDPゴシック" panose="020B0400000000000000" pitchFamily="50" charset="-128"/>
                <a:ea typeface="BIZ UDPゴシック" panose="020B0400000000000000" pitchFamily="50" charset="-128"/>
              </a:rPr>
              <a:t>2040</a:t>
            </a:r>
            <a:r>
              <a:rPr lang="ja-JP" altLang="en-US" sz="3400" dirty="0">
                <a:latin typeface="BIZ UDPゴシック" panose="020B0400000000000000" pitchFamily="50" charset="-128"/>
                <a:ea typeface="BIZ UDPゴシック" panose="020B0400000000000000" pitchFamily="50" charset="-128"/>
              </a:rPr>
              <a:t>問題を指定管理者としてどう受け止めるか。施設の統廃合による「市場の縮小」と財政の悪化による更なる指定管理料の削減が予想されるなか、ただ手をこまねいているのではなく住民サービスの向上のため積極的に提案をしていく必要がある。</a:t>
            </a:r>
          </a:p>
        </p:txBody>
      </p:sp>
      <p:sp>
        <p:nvSpPr>
          <p:cNvPr id="6" name="矢印: 下 5">
            <a:extLst>
              <a:ext uri="{FF2B5EF4-FFF2-40B4-BE49-F238E27FC236}">
                <a16:creationId xmlns:a16="http://schemas.microsoft.com/office/drawing/2014/main" id="{CCAA78C1-38A2-0122-E2F2-42D7B010D3DC}"/>
              </a:ext>
            </a:extLst>
          </p:cNvPr>
          <p:cNvSpPr/>
          <p:nvPr/>
        </p:nvSpPr>
        <p:spPr>
          <a:xfrm>
            <a:off x="6205926" y="5953891"/>
            <a:ext cx="1438835" cy="833718"/>
          </a:xfrm>
          <a:prstGeom prst="downArrow">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9">
            <a:extLst>
              <a:ext uri="{FF2B5EF4-FFF2-40B4-BE49-F238E27FC236}">
                <a16:creationId xmlns:a16="http://schemas.microsoft.com/office/drawing/2014/main" id="{214DEF4F-FCF6-BA04-CD1F-5324DE2AB8C1}"/>
              </a:ext>
            </a:extLst>
          </p:cNvPr>
          <p:cNvSpPr txBox="1">
            <a:spLocks noChangeArrowheads="1"/>
          </p:cNvSpPr>
          <p:nvPr/>
        </p:nvSpPr>
        <p:spPr bwMode="auto">
          <a:xfrm>
            <a:off x="331912" y="3410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(P7</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P8)</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3</a:t>
            </a:r>
            <a:r>
              <a:rPr lang="ja-JP" altLang="en-US" sz="3600" dirty="0">
                <a:solidFill>
                  <a:schemeClr val="tx2"/>
                </a:solidFill>
                <a:latin typeface="BIZ UDPゴシック" panose="020B0400000000000000" pitchFamily="50" charset="-128"/>
                <a:ea typeface="BIZ UDPゴシック" panose="020B0400000000000000" pitchFamily="50" charset="-128"/>
              </a:rPr>
              <a:t>）指定管理者への影響と課題認識</a:t>
            </a:r>
          </a:p>
        </p:txBody>
      </p:sp>
      <p:sp>
        <p:nvSpPr>
          <p:cNvPr id="8" name="スライド番号プレースホルダー 7">
            <a:extLst>
              <a:ext uri="{FF2B5EF4-FFF2-40B4-BE49-F238E27FC236}">
                <a16:creationId xmlns:a16="http://schemas.microsoft.com/office/drawing/2014/main" id="{E910192B-3ACF-D233-3D71-A8CDA9D29DF1}"/>
              </a:ext>
            </a:extLst>
          </p:cNvPr>
          <p:cNvSpPr>
            <a:spLocks noGrp="1"/>
          </p:cNvSpPr>
          <p:nvPr>
            <p:ph type="sldNum" sz="quarter" idx="12"/>
          </p:nvPr>
        </p:nvSpPr>
        <p:spPr/>
        <p:txBody>
          <a:bodyPr/>
          <a:lstStyle/>
          <a:p>
            <a:fld id="{D99A811D-311C-446E-B091-52C5181E50CE}" type="slidenum">
              <a:rPr kumimoji="1" lang="ja-JP" altLang="en-US" smtClean="0"/>
              <a:t>8</a:t>
            </a:fld>
            <a:endParaRPr kumimoji="1" lang="ja-JP" altLang="en-US"/>
          </a:p>
        </p:txBody>
      </p:sp>
    </p:spTree>
    <p:extLst>
      <p:ext uri="{BB962C8B-B14F-4D97-AF65-F5344CB8AC3E}">
        <p14:creationId xmlns:p14="http://schemas.microsoft.com/office/powerpoint/2010/main" val="349109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78153C94-6D65-E609-39BF-A8D3CFC3DAB7}"/>
              </a:ext>
            </a:extLst>
          </p:cNvPr>
          <p:cNvSpPr txBox="1">
            <a:spLocks noChangeArrowheads="1"/>
          </p:cNvSpPr>
          <p:nvPr/>
        </p:nvSpPr>
        <p:spPr bwMode="auto">
          <a:xfrm>
            <a:off x="331912" y="3410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(P7</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P8)</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3</a:t>
            </a:r>
            <a:r>
              <a:rPr lang="ja-JP" altLang="en-US" sz="3600" dirty="0">
                <a:solidFill>
                  <a:schemeClr val="tx2"/>
                </a:solidFill>
                <a:latin typeface="BIZ UDPゴシック" panose="020B0400000000000000" pitchFamily="50" charset="-128"/>
                <a:ea typeface="BIZ UDPゴシック" panose="020B0400000000000000" pitchFamily="50" charset="-128"/>
              </a:rPr>
              <a:t>）指定管理者への影響と課題認識</a:t>
            </a:r>
          </a:p>
        </p:txBody>
      </p:sp>
      <p:sp>
        <p:nvSpPr>
          <p:cNvPr id="4" name="テキスト ボックス 9">
            <a:extLst>
              <a:ext uri="{FF2B5EF4-FFF2-40B4-BE49-F238E27FC236}">
                <a16:creationId xmlns:a16="http://schemas.microsoft.com/office/drawing/2014/main" id="{EA56D59F-6524-650D-088C-1CAA75F45B30}"/>
              </a:ext>
            </a:extLst>
          </p:cNvPr>
          <p:cNvSpPr txBox="1">
            <a:spLocks noChangeArrowheads="1"/>
          </p:cNvSpPr>
          <p:nvPr/>
        </p:nvSpPr>
        <p:spPr bwMode="auto">
          <a:xfrm>
            <a:off x="534443" y="2940805"/>
            <a:ext cx="13186864" cy="623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先進自治体でもそれらを回避するためや指定管理者制度の活性化のため制度の見直しが行われています。</a:t>
            </a: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先進自治体の見直しでは、指定期間の延長、指定管理料の変動制、自主事業の活用などを中心に検討や実施に踏み入れています。　また、指定管理者制度だけでなく他の制度との併用で住民サービスの向上をはかろうとしている自治体もあります。</a:t>
            </a: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それらを分析することで指定管理者としてどんな役割があるか、また、行政の代行者としてどんな覚悟が求められているのか検討しました。</a:t>
            </a:r>
          </a:p>
        </p:txBody>
      </p:sp>
      <p:sp>
        <p:nvSpPr>
          <p:cNvPr id="6" name="スライド番号プレースホルダー 5">
            <a:extLst>
              <a:ext uri="{FF2B5EF4-FFF2-40B4-BE49-F238E27FC236}">
                <a16:creationId xmlns:a16="http://schemas.microsoft.com/office/drawing/2014/main" id="{C1044E30-A591-5A63-AD8A-00962D3888F9}"/>
              </a:ext>
            </a:extLst>
          </p:cNvPr>
          <p:cNvSpPr>
            <a:spLocks noGrp="1"/>
          </p:cNvSpPr>
          <p:nvPr>
            <p:ph type="sldNum" sz="quarter" idx="12"/>
          </p:nvPr>
        </p:nvSpPr>
        <p:spPr/>
        <p:txBody>
          <a:bodyPr/>
          <a:lstStyle/>
          <a:p>
            <a:fld id="{D99A811D-311C-446E-B091-52C5181E50CE}" type="slidenum">
              <a:rPr kumimoji="1" lang="ja-JP" altLang="en-US" smtClean="0"/>
              <a:t>9</a:t>
            </a:fld>
            <a:endParaRPr kumimoji="1" lang="ja-JP" altLang="en-US"/>
          </a:p>
        </p:txBody>
      </p:sp>
    </p:spTree>
    <p:extLst>
      <p:ext uri="{BB962C8B-B14F-4D97-AF65-F5344CB8AC3E}">
        <p14:creationId xmlns:p14="http://schemas.microsoft.com/office/powerpoint/2010/main" val="948452343"/>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グランジ テクスチャ">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3325</TotalTime>
  <Words>4329</Words>
  <Application>Microsoft Office PowerPoint</Application>
  <PresentationFormat>ユーザー設定</PresentationFormat>
  <Paragraphs>434</Paragraphs>
  <Slides>31</Slides>
  <Notes>28</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31</vt:i4>
      </vt:variant>
    </vt:vector>
  </HeadingPairs>
  <TitlesOfParts>
    <vt:vector size="45" baseType="lpstr">
      <vt:lpstr>BIZ UDPゴシック</vt:lpstr>
      <vt:lpstr>Meiryo UI</vt:lpstr>
      <vt:lpstr>ＭＳ Ｐゴシック</vt:lpstr>
      <vt:lpstr>ＭＳ 明朝</vt:lpstr>
      <vt:lpstr>游ゴシック</vt:lpstr>
      <vt:lpstr>游ゴシック Light</vt:lpstr>
      <vt:lpstr>Arial</vt:lpstr>
      <vt:lpstr>Calibri</vt:lpstr>
      <vt:lpstr>Calibri Light</vt:lpstr>
      <vt:lpstr>Century</vt:lpstr>
      <vt:lpstr>Times New Roman</vt: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薬師寺 智之</dc:creator>
  <cp:lastModifiedBy>田口　英昭</cp:lastModifiedBy>
  <cp:revision>199</cp:revision>
  <cp:lastPrinted>2024-01-15T06:51:05Z</cp:lastPrinted>
  <dcterms:created xsi:type="dcterms:W3CDTF">2018-09-11T07:29:56Z</dcterms:created>
  <dcterms:modified xsi:type="dcterms:W3CDTF">2024-11-20T03:25:08Z</dcterms:modified>
</cp:coreProperties>
</file>